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93" r:id="rId7"/>
    <p:sldId id="290" r:id="rId8"/>
    <p:sldId id="291" r:id="rId9"/>
    <p:sldId id="263" r:id="rId10"/>
    <p:sldId id="281" r:id="rId11"/>
    <p:sldId id="283" r:id="rId12"/>
    <p:sldId id="284" r:id="rId13"/>
    <p:sldId id="285" r:id="rId14"/>
    <p:sldId id="271" r:id="rId15"/>
    <p:sldId id="276" r:id="rId16"/>
    <p:sldId id="273" r:id="rId17"/>
    <p:sldId id="272" r:id="rId18"/>
    <p:sldId id="277" r:id="rId19"/>
    <p:sldId id="278" r:id="rId20"/>
    <p:sldId id="279" r:id="rId21"/>
    <p:sldId id="280" r:id="rId22"/>
    <p:sldId id="265" r:id="rId23"/>
    <p:sldId id="286" r:id="rId24"/>
    <p:sldId id="298" r:id="rId25"/>
    <p:sldId id="295" r:id="rId26"/>
    <p:sldId id="294" r:id="rId27"/>
    <p:sldId id="308" r:id="rId28"/>
    <p:sldId id="297" r:id="rId29"/>
    <p:sldId id="306" r:id="rId30"/>
    <p:sldId id="296" r:id="rId31"/>
    <p:sldId id="307" r:id="rId32"/>
    <p:sldId id="305" r:id="rId33"/>
    <p:sldId id="262" r:id="rId34"/>
    <p:sldId id="309" r:id="rId35"/>
    <p:sldId id="287" r:id="rId36"/>
    <p:sldId id="289" r:id="rId37"/>
    <p:sldId id="304" r:id="rId38"/>
    <p:sldId id="302" r:id="rId39"/>
    <p:sldId id="301" r:id="rId40"/>
    <p:sldId id="303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D525E-1328-4CE8-8021-B713BA06FB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29222D-01FA-40CA-85A0-DD6FF5DA5FED}">
      <dgm:prSet phldrT="[Text]" custT="1"/>
      <dgm:spPr/>
      <dgm:t>
        <a:bodyPr/>
        <a:lstStyle/>
        <a:p>
          <a:r>
            <a:rPr lang="sk-SK" sz="3200" dirty="0" smtClean="0"/>
            <a:t>1519 UC </a:t>
          </a:r>
          <a:r>
            <a:rPr lang="sk-SK" sz="3200" dirty="0" smtClean="0">
              <a:sym typeface="Wingdings"/>
            </a:rPr>
            <a:t> IPAA</a:t>
          </a:r>
          <a:endParaRPr lang="sk-SK" sz="3200" dirty="0"/>
        </a:p>
      </dgm:t>
    </dgm:pt>
    <dgm:pt modelId="{14D87DC0-8576-462A-8CC2-DE3671B032C3}" type="parTrans" cxnId="{A6AF3F4D-B7F3-475C-B8F9-37E49140D281}">
      <dgm:prSet/>
      <dgm:spPr/>
      <dgm:t>
        <a:bodyPr/>
        <a:lstStyle/>
        <a:p>
          <a:endParaRPr lang="sk-SK"/>
        </a:p>
      </dgm:t>
    </dgm:pt>
    <dgm:pt modelId="{60570DB6-7322-486A-A2DD-ABA2E24ED64B}" type="sibTrans" cxnId="{A6AF3F4D-B7F3-475C-B8F9-37E49140D281}">
      <dgm:prSet/>
      <dgm:spPr/>
      <dgm:t>
        <a:bodyPr/>
        <a:lstStyle/>
        <a:p>
          <a:endParaRPr lang="sk-SK"/>
        </a:p>
      </dgm:t>
    </dgm:pt>
    <dgm:pt modelId="{7914EB22-6ADC-4AE1-9201-53D8DD735B8D}">
      <dgm:prSet phldrT="[Text]" custT="1"/>
      <dgm:spPr/>
      <dgm:t>
        <a:bodyPr/>
        <a:lstStyle/>
        <a:p>
          <a:r>
            <a:rPr lang="sk-SK" sz="3200" dirty="0" smtClean="0"/>
            <a:t>UC, 1437</a:t>
          </a:r>
          <a:endParaRPr lang="sk-SK" sz="3200" dirty="0"/>
        </a:p>
      </dgm:t>
    </dgm:pt>
    <dgm:pt modelId="{6AFE2603-A8C8-4E3D-B6AD-F515A9CD80A5}" type="parTrans" cxnId="{6D5F0B07-23E9-4141-94DE-0C84F863A1F5}">
      <dgm:prSet/>
      <dgm:spPr/>
      <dgm:t>
        <a:bodyPr/>
        <a:lstStyle/>
        <a:p>
          <a:endParaRPr lang="sk-SK"/>
        </a:p>
      </dgm:t>
    </dgm:pt>
    <dgm:pt modelId="{B3CCDC8E-5C43-45A9-A0E1-625181DCEF62}" type="sibTrans" cxnId="{6D5F0B07-23E9-4141-94DE-0C84F863A1F5}">
      <dgm:prSet/>
      <dgm:spPr/>
      <dgm:t>
        <a:bodyPr/>
        <a:lstStyle/>
        <a:p>
          <a:endParaRPr lang="sk-SK"/>
        </a:p>
      </dgm:t>
    </dgm:pt>
    <dgm:pt modelId="{DB71B075-1033-4268-B906-AF641C3B76AD}">
      <dgm:prSet phldrT="[Text]" custT="1"/>
      <dgm:spPr/>
      <dgm:t>
        <a:bodyPr/>
        <a:lstStyle/>
        <a:p>
          <a:r>
            <a:rPr lang="sk-SK" sz="3200" dirty="0" smtClean="0"/>
            <a:t> CD, 26 </a:t>
          </a:r>
          <a:r>
            <a:rPr lang="en-US" sz="3200" b="1" dirty="0" smtClean="0">
              <a:solidFill>
                <a:srgbClr val="FF0000"/>
              </a:solidFill>
            </a:rPr>
            <a:t>(</a:t>
          </a:r>
          <a:r>
            <a:rPr lang="sk-SK" sz="3200" b="1" dirty="0" smtClean="0">
              <a:solidFill>
                <a:srgbClr val="FF0000"/>
              </a:solidFill>
            </a:rPr>
            <a:t>2%</a:t>
          </a:r>
          <a:r>
            <a:rPr lang="en-US" sz="3200" b="1" dirty="0" smtClean="0">
              <a:solidFill>
                <a:srgbClr val="FF0000"/>
              </a:solidFill>
            </a:rPr>
            <a:t>)</a:t>
          </a:r>
          <a:endParaRPr lang="sk-SK" sz="3200" b="1" dirty="0">
            <a:solidFill>
              <a:srgbClr val="FF0000"/>
            </a:solidFill>
          </a:endParaRPr>
        </a:p>
      </dgm:t>
    </dgm:pt>
    <dgm:pt modelId="{E5267B8B-6A34-4259-80C7-4268DEDD08AD}" type="parTrans" cxnId="{B715B8FE-E8FF-4427-9264-76C9D240D62A}">
      <dgm:prSet/>
      <dgm:spPr/>
      <dgm:t>
        <a:bodyPr/>
        <a:lstStyle/>
        <a:p>
          <a:endParaRPr lang="sk-SK"/>
        </a:p>
      </dgm:t>
    </dgm:pt>
    <dgm:pt modelId="{C2223D75-EC08-40DD-8AFB-F317F8392B93}" type="sibTrans" cxnId="{B715B8FE-E8FF-4427-9264-76C9D240D62A}">
      <dgm:prSet/>
      <dgm:spPr/>
      <dgm:t>
        <a:bodyPr/>
        <a:lstStyle/>
        <a:p>
          <a:endParaRPr lang="sk-SK"/>
        </a:p>
      </dgm:t>
    </dgm:pt>
    <dgm:pt modelId="{70196A97-8D42-4CDD-BC82-BF91B31F56B7}">
      <dgm:prSet phldrT="[Text]" custT="1"/>
      <dgm:spPr/>
      <dgm:t>
        <a:bodyPr/>
        <a:lstStyle/>
        <a:p>
          <a:r>
            <a:rPr lang="sk-SK" sz="3200" dirty="0" smtClean="0"/>
            <a:t>IC, 70 </a:t>
          </a:r>
          <a:endParaRPr lang="sk-SK" sz="3200" dirty="0"/>
        </a:p>
      </dgm:t>
    </dgm:pt>
    <dgm:pt modelId="{980FE56D-5282-49ED-8504-E53B744FCE81}" type="parTrans" cxnId="{58A87EC4-186C-4D24-8967-BD834B088592}">
      <dgm:prSet/>
      <dgm:spPr/>
      <dgm:t>
        <a:bodyPr/>
        <a:lstStyle/>
        <a:p>
          <a:endParaRPr lang="sk-SK"/>
        </a:p>
      </dgm:t>
    </dgm:pt>
    <dgm:pt modelId="{A263BDE9-6078-41E7-A7A0-9E768F1A651C}" type="sibTrans" cxnId="{58A87EC4-186C-4D24-8967-BD834B088592}">
      <dgm:prSet/>
      <dgm:spPr/>
      <dgm:t>
        <a:bodyPr/>
        <a:lstStyle/>
        <a:p>
          <a:endParaRPr lang="sk-SK"/>
        </a:p>
      </dgm:t>
    </dgm:pt>
    <dgm:pt modelId="{9F8CAB61-D43A-4ADC-BDAB-BB33C1690BD9}">
      <dgm:prSet phldrT="[Text]" custT="1"/>
      <dgm:spPr/>
      <dgm:t>
        <a:bodyPr/>
        <a:lstStyle/>
        <a:p>
          <a:r>
            <a:rPr lang="sk-SK" sz="3200" dirty="0" smtClean="0"/>
            <a:t>IC, 82 </a:t>
          </a:r>
          <a:r>
            <a:rPr lang="en-US" sz="3200" b="1" dirty="0" smtClean="0">
              <a:solidFill>
                <a:srgbClr val="FF0000"/>
              </a:solidFill>
            </a:rPr>
            <a:t>(</a:t>
          </a:r>
          <a:r>
            <a:rPr lang="sk-SK" sz="3200" b="1" dirty="0" smtClean="0">
              <a:solidFill>
                <a:srgbClr val="FF0000"/>
              </a:solidFill>
            </a:rPr>
            <a:t>5%</a:t>
          </a:r>
          <a:r>
            <a:rPr lang="en-US" sz="3200" b="1" dirty="0" smtClean="0">
              <a:solidFill>
                <a:srgbClr val="FF0000"/>
              </a:solidFill>
            </a:rPr>
            <a:t>)</a:t>
          </a:r>
          <a:endParaRPr lang="sk-SK" sz="3200" b="1" dirty="0">
            <a:solidFill>
              <a:srgbClr val="FF0000"/>
            </a:solidFill>
          </a:endParaRPr>
        </a:p>
      </dgm:t>
    </dgm:pt>
    <dgm:pt modelId="{3F09FF75-3E2D-4DF8-A804-9B263A353066}" type="parTrans" cxnId="{0FD160E9-8F1F-4995-918D-62541BE64AE0}">
      <dgm:prSet/>
      <dgm:spPr/>
      <dgm:t>
        <a:bodyPr/>
        <a:lstStyle/>
        <a:p>
          <a:endParaRPr lang="sk-SK"/>
        </a:p>
      </dgm:t>
    </dgm:pt>
    <dgm:pt modelId="{51CB2555-922B-4ED5-8B10-12EBC1D6C665}" type="sibTrans" cxnId="{0FD160E9-8F1F-4995-918D-62541BE64AE0}">
      <dgm:prSet/>
      <dgm:spPr/>
      <dgm:t>
        <a:bodyPr/>
        <a:lstStyle/>
        <a:p>
          <a:endParaRPr lang="sk-SK"/>
        </a:p>
      </dgm:t>
    </dgm:pt>
    <dgm:pt modelId="{F73E3E79-9DF2-4A0D-92FF-2D65C4A242EA}">
      <dgm:prSet phldrT="[Text]" custT="1"/>
      <dgm:spPr/>
      <dgm:t>
        <a:bodyPr/>
        <a:lstStyle/>
        <a:p>
          <a:r>
            <a:rPr lang="sk-SK" sz="3200" dirty="0" smtClean="0"/>
            <a:t>UC, 1411</a:t>
          </a:r>
          <a:endParaRPr lang="sk-SK" sz="3200" dirty="0"/>
        </a:p>
      </dgm:t>
    </dgm:pt>
    <dgm:pt modelId="{8F6A241B-51C4-4255-98FE-25F7A33493F6}" type="parTrans" cxnId="{253A8075-978B-4A83-B9B1-D9A7E12553C4}">
      <dgm:prSet/>
      <dgm:spPr/>
      <dgm:t>
        <a:bodyPr/>
        <a:lstStyle/>
        <a:p>
          <a:endParaRPr lang="sk-SK"/>
        </a:p>
      </dgm:t>
    </dgm:pt>
    <dgm:pt modelId="{7E7FD7F4-A1C7-453B-B0C1-7B636B784B42}" type="sibTrans" cxnId="{253A8075-978B-4A83-B9B1-D9A7E12553C4}">
      <dgm:prSet/>
      <dgm:spPr/>
      <dgm:t>
        <a:bodyPr/>
        <a:lstStyle/>
        <a:p>
          <a:endParaRPr lang="sk-SK"/>
        </a:p>
      </dgm:t>
    </dgm:pt>
    <dgm:pt modelId="{A133848E-03B9-40CA-82F3-813AB2871B7B}">
      <dgm:prSet phldrT="[Text]" custT="1"/>
      <dgm:spPr/>
      <dgm:t>
        <a:bodyPr/>
        <a:lstStyle/>
        <a:p>
          <a:r>
            <a:rPr lang="sk-SK" sz="3200" dirty="0" smtClean="0"/>
            <a:t>CD, 12 </a:t>
          </a:r>
          <a:r>
            <a:rPr lang="en-US" sz="3200" b="1" dirty="0" smtClean="0">
              <a:solidFill>
                <a:srgbClr val="FF0000"/>
              </a:solidFill>
            </a:rPr>
            <a:t>(</a:t>
          </a:r>
          <a:r>
            <a:rPr lang="sk-SK" sz="3200" b="1" dirty="0" smtClean="0">
              <a:solidFill>
                <a:srgbClr val="FF0000"/>
              </a:solidFill>
            </a:rPr>
            <a:t>15%</a:t>
          </a:r>
          <a:r>
            <a:rPr lang="en-US" sz="3200" b="1" dirty="0" smtClean="0">
              <a:solidFill>
                <a:srgbClr val="FF0000"/>
              </a:solidFill>
            </a:rPr>
            <a:t>)</a:t>
          </a:r>
          <a:endParaRPr lang="sk-SK" sz="3200" b="1" dirty="0">
            <a:solidFill>
              <a:srgbClr val="FF0000"/>
            </a:solidFill>
          </a:endParaRPr>
        </a:p>
      </dgm:t>
    </dgm:pt>
    <dgm:pt modelId="{CEC1C1EA-7E3B-4D9C-B065-EE0CE5A2DDBB}" type="parTrans" cxnId="{BF60B70F-C336-46F1-B6FB-DFE80AD0CEF4}">
      <dgm:prSet/>
      <dgm:spPr/>
      <dgm:t>
        <a:bodyPr/>
        <a:lstStyle/>
        <a:p>
          <a:endParaRPr lang="sk-SK"/>
        </a:p>
      </dgm:t>
    </dgm:pt>
    <dgm:pt modelId="{ABDD04BE-2226-4432-8AC8-7DE3C06A7556}" type="sibTrans" cxnId="{BF60B70F-C336-46F1-B6FB-DFE80AD0CEF4}">
      <dgm:prSet/>
      <dgm:spPr/>
      <dgm:t>
        <a:bodyPr/>
        <a:lstStyle/>
        <a:p>
          <a:endParaRPr lang="sk-SK"/>
        </a:p>
      </dgm:t>
    </dgm:pt>
    <dgm:pt modelId="{FF0A7D81-D1AA-46BC-A6AB-A1985C680D66}" type="pres">
      <dgm:prSet presAssocID="{3AED525E-1328-4CE8-8021-B713BA06F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7236C442-28CA-4111-B988-735AAB629808}" type="pres">
      <dgm:prSet presAssocID="{CC29222D-01FA-40CA-85A0-DD6FF5DA5FED}" presName="hierRoot1" presStyleCnt="0"/>
      <dgm:spPr/>
    </dgm:pt>
    <dgm:pt modelId="{3023FEA1-C061-4083-9F09-D8498045D0DF}" type="pres">
      <dgm:prSet presAssocID="{CC29222D-01FA-40CA-85A0-DD6FF5DA5FED}" presName="composite" presStyleCnt="0"/>
      <dgm:spPr/>
    </dgm:pt>
    <dgm:pt modelId="{998D6236-27CF-446D-97E2-EF15FAFAD18C}" type="pres">
      <dgm:prSet presAssocID="{CC29222D-01FA-40CA-85A0-DD6FF5DA5FED}" presName="background" presStyleLbl="node0" presStyleIdx="0" presStyleCnt="1"/>
      <dgm:spPr/>
    </dgm:pt>
    <dgm:pt modelId="{FA97F919-0D99-4138-A79C-B35B0093DE36}" type="pres">
      <dgm:prSet presAssocID="{CC29222D-01FA-40CA-85A0-DD6FF5DA5FED}" presName="text" presStyleLbl="fgAcc0" presStyleIdx="0" presStyleCnt="1" custScaleX="20067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201F48D-5BEA-42B6-A7B0-51CA059B670E}" type="pres">
      <dgm:prSet presAssocID="{CC29222D-01FA-40CA-85A0-DD6FF5DA5FED}" presName="hierChild2" presStyleCnt="0"/>
      <dgm:spPr/>
    </dgm:pt>
    <dgm:pt modelId="{3DACA2AA-902C-4480-B09D-DA7F72331D7D}" type="pres">
      <dgm:prSet presAssocID="{6AFE2603-A8C8-4E3D-B6AD-F515A9CD80A5}" presName="Name10" presStyleLbl="parChTrans1D2" presStyleIdx="0" presStyleCnt="2"/>
      <dgm:spPr/>
      <dgm:t>
        <a:bodyPr/>
        <a:lstStyle/>
        <a:p>
          <a:endParaRPr lang="sk-SK"/>
        </a:p>
      </dgm:t>
    </dgm:pt>
    <dgm:pt modelId="{5C37E8FC-91E6-44C2-92B5-CF311763262E}" type="pres">
      <dgm:prSet presAssocID="{7914EB22-6ADC-4AE1-9201-53D8DD735B8D}" presName="hierRoot2" presStyleCnt="0"/>
      <dgm:spPr/>
    </dgm:pt>
    <dgm:pt modelId="{85344694-040E-4A7F-BE59-7D139643C756}" type="pres">
      <dgm:prSet presAssocID="{7914EB22-6ADC-4AE1-9201-53D8DD735B8D}" presName="composite2" presStyleCnt="0"/>
      <dgm:spPr/>
    </dgm:pt>
    <dgm:pt modelId="{FAE1CCB4-D2DB-42E7-8D58-39E5E2000628}" type="pres">
      <dgm:prSet presAssocID="{7914EB22-6ADC-4AE1-9201-53D8DD735B8D}" presName="background2" presStyleLbl="node2" presStyleIdx="0" presStyleCnt="2"/>
      <dgm:spPr/>
    </dgm:pt>
    <dgm:pt modelId="{6ACD8907-7E3D-4002-8F37-F4CD1F191944}" type="pres">
      <dgm:prSet presAssocID="{7914EB22-6ADC-4AE1-9201-53D8DD735B8D}" presName="text2" presStyleLbl="fgAcc2" presStyleIdx="0" presStyleCnt="2" custLinFactNeighborX="-1582" custLinFactNeighborY="508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53E4299-649A-484D-B7AF-6671220EC962}" type="pres">
      <dgm:prSet presAssocID="{7914EB22-6ADC-4AE1-9201-53D8DD735B8D}" presName="hierChild3" presStyleCnt="0"/>
      <dgm:spPr/>
    </dgm:pt>
    <dgm:pt modelId="{37813D8A-AA0F-4AA7-BDCA-5D45A192A8D5}" type="pres">
      <dgm:prSet presAssocID="{8F6A241B-51C4-4255-98FE-25F7A33493F6}" presName="Name17" presStyleLbl="parChTrans1D3" presStyleIdx="0" presStyleCnt="4"/>
      <dgm:spPr/>
      <dgm:t>
        <a:bodyPr/>
        <a:lstStyle/>
        <a:p>
          <a:endParaRPr lang="sk-SK"/>
        </a:p>
      </dgm:t>
    </dgm:pt>
    <dgm:pt modelId="{458949D1-07E2-434D-B664-47090D83B546}" type="pres">
      <dgm:prSet presAssocID="{F73E3E79-9DF2-4A0D-92FF-2D65C4A242EA}" presName="hierRoot3" presStyleCnt="0"/>
      <dgm:spPr/>
    </dgm:pt>
    <dgm:pt modelId="{0500F6C0-5BCF-4B8C-AA07-81869098D8F9}" type="pres">
      <dgm:prSet presAssocID="{F73E3E79-9DF2-4A0D-92FF-2D65C4A242EA}" presName="composite3" presStyleCnt="0"/>
      <dgm:spPr/>
    </dgm:pt>
    <dgm:pt modelId="{7D6F74D2-C84B-482E-873D-0A54829CC7AC}" type="pres">
      <dgm:prSet presAssocID="{F73E3E79-9DF2-4A0D-92FF-2D65C4A242EA}" presName="background3" presStyleLbl="node3" presStyleIdx="0" presStyleCnt="4"/>
      <dgm:spPr/>
    </dgm:pt>
    <dgm:pt modelId="{E651BF47-D88E-4817-93C2-BFF160C99576}" type="pres">
      <dgm:prSet presAssocID="{F73E3E79-9DF2-4A0D-92FF-2D65C4A242E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E1D0C3-CD59-46D3-87CE-3C7F06FB692C}" type="pres">
      <dgm:prSet presAssocID="{F73E3E79-9DF2-4A0D-92FF-2D65C4A242EA}" presName="hierChild4" presStyleCnt="0"/>
      <dgm:spPr/>
    </dgm:pt>
    <dgm:pt modelId="{5A772D0B-B23D-4B7D-AF6A-3F3D4B55664B}" type="pres">
      <dgm:prSet presAssocID="{E5267B8B-6A34-4259-80C7-4268DEDD08AD}" presName="Name17" presStyleLbl="parChTrans1D3" presStyleIdx="1" presStyleCnt="4"/>
      <dgm:spPr/>
      <dgm:t>
        <a:bodyPr/>
        <a:lstStyle/>
        <a:p>
          <a:endParaRPr lang="sk-SK"/>
        </a:p>
      </dgm:t>
    </dgm:pt>
    <dgm:pt modelId="{C7839B27-AAAE-41B8-8065-0B3CDF82BB61}" type="pres">
      <dgm:prSet presAssocID="{DB71B075-1033-4268-B906-AF641C3B76AD}" presName="hierRoot3" presStyleCnt="0"/>
      <dgm:spPr/>
    </dgm:pt>
    <dgm:pt modelId="{19B3195B-919A-48D1-905A-0C59EFACD917}" type="pres">
      <dgm:prSet presAssocID="{DB71B075-1033-4268-B906-AF641C3B76AD}" presName="composite3" presStyleCnt="0"/>
      <dgm:spPr/>
    </dgm:pt>
    <dgm:pt modelId="{D180A145-492D-4375-B20A-A5B3BC2F8AE3}" type="pres">
      <dgm:prSet presAssocID="{DB71B075-1033-4268-B906-AF641C3B76AD}" presName="background3" presStyleLbl="node3" presStyleIdx="1" presStyleCnt="4"/>
      <dgm:spPr>
        <a:solidFill>
          <a:schemeClr val="accent2"/>
        </a:solidFill>
      </dgm:spPr>
    </dgm:pt>
    <dgm:pt modelId="{A208F1A7-2A8C-4213-A553-D7B48687B74F}" type="pres">
      <dgm:prSet presAssocID="{DB71B075-1033-4268-B906-AF641C3B76AD}" presName="text3" presStyleLbl="fgAcc3" presStyleIdx="1" presStyleCnt="4" custScaleX="12070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E18B20E-F8A4-4C20-8CB8-4509CE5856CF}" type="pres">
      <dgm:prSet presAssocID="{DB71B075-1033-4268-B906-AF641C3B76AD}" presName="hierChild4" presStyleCnt="0"/>
      <dgm:spPr/>
    </dgm:pt>
    <dgm:pt modelId="{D010B79D-E0CB-4D90-B31B-E01AF84B4FA5}" type="pres">
      <dgm:prSet presAssocID="{3F09FF75-3E2D-4DF8-A804-9B263A353066}" presName="Name10" presStyleLbl="parChTrans1D2" presStyleIdx="1" presStyleCnt="2"/>
      <dgm:spPr/>
      <dgm:t>
        <a:bodyPr/>
        <a:lstStyle/>
        <a:p>
          <a:endParaRPr lang="sk-SK"/>
        </a:p>
      </dgm:t>
    </dgm:pt>
    <dgm:pt modelId="{D5C4177A-04B9-4D40-AA03-80962E78A8AE}" type="pres">
      <dgm:prSet presAssocID="{9F8CAB61-D43A-4ADC-BDAB-BB33C1690BD9}" presName="hierRoot2" presStyleCnt="0"/>
      <dgm:spPr/>
    </dgm:pt>
    <dgm:pt modelId="{469A4867-001D-4A67-91A4-E20CE4444EAB}" type="pres">
      <dgm:prSet presAssocID="{9F8CAB61-D43A-4ADC-BDAB-BB33C1690BD9}" presName="composite2" presStyleCnt="0"/>
      <dgm:spPr/>
    </dgm:pt>
    <dgm:pt modelId="{467BF432-071B-42AD-BC2B-D1628434CA47}" type="pres">
      <dgm:prSet presAssocID="{9F8CAB61-D43A-4ADC-BDAB-BB33C1690BD9}" presName="background2" presStyleLbl="node2" presStyleIdx="1" presStyleCnt="2"/>
      <dgm:spPr>
        <a:solidFill>
          <a:schemeClr val="accent3"/>
        </a:solidFill>
      </dgm:spPr>
    </dgm:pt>
    <dgm:pt modelId="{247BB6F6-0F24-4741-A553-AD6DC2CD51CC}" type="pres">
      <dgm:prSet presAssocID="{9F8CAB61-D43A-4ADC-BDAB-BB33C1690BD9}" presName="text2" presStyleLbl="fgAcc2" presStyleIdx="1" presStyleCnt="2" custScaleX="1362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3A004DE-0884-4060-9194-7E9C2E23A9EB}" type="pres">
      <dgm:prSet presAssocID="{9F8CAB61-D43A-4ADC-BDAB-BB33C1690BD9}" presName="hierChild3" presStyleCnt="0"/>
      <dgm:spPr/>
    </dgm:pt>
    <dgm:pt modelId="{B44DB982-997A-4514-9FC4-A0C9E29F5038}" type="pres">
      <dgm:prSet presAssocID="{CEC1C1EA-7E3B-4D9C-B065-EE0CE5A2DDBB}" presName="Name17" presStyleLbl="parChTrans1D3" presStyleIdx="2" presStyleCnt="4"/>
      <dgm:spPr/>
      <dgm:t>
        <a:bodyPr/>
        <a:lstStyle/>
        <a:p>
          <a:endParaRPr lang="sk-SK"/>
        </a:p>
      </dgm:t>
    </dgm:pt>
    <dgm:pt modelId="{86F25192-C1E2-4375-A273-55A2183B5042}" type="pres">
      <dgm:prSet presAssocID="{A133848E-03B9-40CA-82F3-813AB2871B7B}" presName="hierRoot3" presStyleCnt="0"/>
      <dgm:spPr/>
    </dgm:pt>
    <dgm:pt modelId="{7CFB240F-2657-43E5-AEB3-2B1A2B006911}" type="pres">
      <dgm:prSet presAssocID="{A133848E-03B9-40CA-82F3-813AB2871B7B}" presName="composite3" presStyleCnt="0"/>
      <dgm:spPr/>
    </dgm:pt>
    <dgm:pt modelId="{1EF4B27D-0D23-4215-968E-24BCA5087916}" type="pres">
      <dgm:prSet presAssocID="{A133848E-03B9-40CA-82F3-813AB2871B7B}" presName="background3" presStyleLbl="node3" presStyleIdx="2" presStyleCnt="4"/>
      <dgm:spPr>
        <a:solidFill>
          <a:schemeClr val="accent2"/>
        </a:solidFill>
      </dgm:spPr>
    </dgm:pt>
    <dgm:pt modelId="{BEA42D53-6A5F-4E93-B245-C750EDB1B158}" type="pres">
      <dgm:prSet presAssocID="{A133848E-03B9-40CA-82F3-813AB2871B7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15E90AF-BBDA-411A-B364-0FF069B62EEA}" type="pres">
      <dgm:prSet presAssocID="{A133848E-03B9-40CA-82F3-813AB2871B7B}" presName="hierChild4" presStyleCnt="0"/>
      <dgm:spPr/>
    </dgm:pt>
    <dgm:pt modelId="{CBC89F0F-D7BB-45FE-84CD-8D8649E94999}" type="pres">
      <dgm:prSet presAssocID="{980FE56D-5282-49ED-8504-E53B744FCE81}" presName="Name17" presStyleLbl="parChTrans1D3" presStyleIdx="3" presStyleCnt="4"/>
      <dgm:spPr/>
      <dgm:t>
        <a:bodyPr/>
        <a:lstStyle/>
        <a:p>
          <a:endParaRPr lang="sk-SK"/>
        </a:p>
      </dgm:t>
    </dgm:pt>
    <dgm:pt modelId="{043A4CC4-0591-4210-A0B7-9038C61F1315}" type="pres">
      <dgm:prSet presAssocID="{70196A97-8D42-4CDD-BC82-BF91B31F56B7}" presName="hierRoot3" presStyleCnt="0"/>
      <dgm:spPr/>
    </dgm:pt>
    <dgm:pt modelId="{A34CF895-FEDC-40FD-85F0-DB6DA1E8A69D}" type="pres">
      <dgm:prSet presAssocID="{70196A97-8D42-4CDD-BC82-BF91B31F56B7}" presName="composite3" presStyleCnt="0"/>
      <dgm:spPr/>
    </dgm:pt>
    <dgm:pt modelId="{3A3A0538-F5E6-495A-84D9-0FCD1C0F622D}" type="pres">
      <dgm:prSet presAssocID="{70196A97-8D42-4CDD-BC82-BF91B31F56B7}" presName="background3" presStyleLbl="node3" presStyleIdx="3" presStyleCnt="4"/>
      <dgm:spPr>
        <a:solidFill>
          <a:schemeClr val="accent3"/>
        </a:solidFill>
      </dgm:spPr>
    </dgm:pt>
    <dgm:pt modelId="{C4534347-0E01-436A-9D71-5137C5EB5636}" type="pres">
      <dgm:prSet presAssocID="{70196A97-8D42-4CDD-BC82-BF91B31F56B7}" presName="text3" presStyleLbl="fgAcc3" presStyleIdx="3" presStyleCnt="4" custScaleX="1463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66C3581-5823-4794-9E19-8B6B82B769B0}" type="pres">
      <dgm:prSet presAssocID="{70196A97-8D42-4CDD-BC82-BF91B31F56B7}" presName="hierChild4" presStyleCnt="0"/>
      <dgm:spPr/>
    </dgm:pt>
  </dgm:ptLst>
  <dgm:cxnLst>
    <dgm:cxn modelId="{85CA5FC9-2359-45E3-8CC5-C7F57B26737B}" type="presOf" srcId="{CC29222D-01FA-40CA-85A0-DD6FF5DA5FED}" destId="{FA97F919-0D99-4138-A79C-B35B0093DE36}" srcOrd="0" destOrd="0" presId="urn:microsoft.com/office/officeart/2005/8/layout/hierarchy1"/>
    <dgm:cxn modelId="{B4A43DD9-F303-436A-8BBA-6CC6A4E64A91}" type="presOf" srcId="{70196A97-8D42-4CDD-BC82-BF91B31F56B7}" destId="{C4534347-0E01-436A-9D71-5137C5EB5636}" srcOrd="0" destOrd="0" presId="urn:microsoft.com/office/officeart/2005/8/layout/hierarchy1"/>
    <dgm:cxn modelId="{AD272383-033D-43EF-BA28-1F8214C22025}" type="presOf" srcId="{980FE56D-5282-49ED-8504-E53B744FCE81}" destId="{CBC89F0F-D7BB-45FE-84CD-8D8649E94999}" srcOrd="0" destOrd="0" presId="urn:microsoft.com/office/officeart/2005/8/layout/hierarchy1"/>
    <dgm:cxn modelId="{3994C495-D103-468F-A6DC-F06F28C86CE1}" type="presOf" srcId="{DB71B075-1033-4268-B906-AF641C3B76AD}" destId="{A208F1A7-2A8C-4213-A553-D7B48687B74F}" srcOrd="0" destOrd="0" presId="urn:microsoft.com/office/officeart/2005/8/layout/hierarchy1"/>
    <dgm:cxn modelId="{58A87EC4-186C-4D24-8967-BD834B088592}" srcId="{9F8CAB61-D43A-4ADC-BDAB-BB33C1690BD9}" destId="{70196A97-8D42-4CDD-BC82-BF91B31F56B7}" srcOrd="1" destOrd="0" parTransId="{980FE56D-5282-49ED-8504-E53B744FCE81}" sibTransId="{A263BDE9-6078-41E7-A7A0-9E768F1A651C}"/>
    <dgm:cxn modelId="{D2206608-62FD-4F6A-9CF8-2DAE119DBAD4}" type="presOf" srcId="{F73E3E79-9DF2-4A0D-92FF-2D65C4A242EA}" destId="{E651BF47-D88E-4817-93C2-BFF160C99576}" srcOrd="0" destOrd="0" presId="urn:microsoft.com/office/officeart/2005/8/layout/hierarchy1"/>
    <dgm:cxn modelId="{006BB0BB-25C1-4B2A-A633-1DA5D5FBF964}" type="presOf" srcId="{CEC1C1EA-7E3B-4D9C-B065-EE0CE5A2DDBB}" destId="{B44DB982-997A-4514-9FC4-A0C9E29F5038}" srcOrd="0" destOrd="0" presId="urn:microsoft.com/office/officeart/2005/8/layout/hierarchy1"/>
    <dgm:cxn modelId="{B4D7F2E2-810E-4473-8E54-E9D9DD6842DC}" type="presOf" srcId="{3AED525E-1328-4CE8-8021-B713BA06FB66}" destId="{FF0A7D81-D1AA-46BC-A6AB-A1985C680D66}" srcOrd="0" destOrd="0" presId="urn:microsoft.com/office/officeart/2005/8/layout/hierarchy1"/>
    <dgm:cxn modelId="{0FD160E9-8F1F-4995-918D-62541BE64AE0}" srcId="{CC29222D-01FA-40CA-85A0-DD6FF5DA5FED}" destId="{9F8CAB61-D43A-4ADC-BDAB-BB33C1690BD9}" srcOrd="1" destOrd="0" parTransId="{3F09FF75-3E2D-4DF8-A804-9B263A353066}" sibTransId="{51CB2555-922B-4ED5-8B10-12EBC1D6C665}"/>
    <dgm:cxn modelId="{5F695A2A-C8F5-4DF7-A9B7-F68299240101}" type="presOf" srcId="{7914EB22-6ADC-4AE1-9201-53D8DD735B8D}" destId="{6ACD8907-7E3D-4002-8F37-F4CD1F191944}" srcOrd="0" destOrd="0" presId="urn:microsoft.com/office/officeart/2005/8/layout/hierarchy1"/>
    <dgm:cxn modelId="{BF60B70F-C336-46F1-B6FB-DFE80AD0CEF4}" srcId="{9F8CAB61-D43A-4ADC-BDAB-BB33C1690BD9}" destId="{A133848E-03B9-40CA-82F3-813AB2871B7B}" srcOrd="0" destOrd="0" parTransId="{CEC1C1EA-7E3B-4D9C-B065-EE0CE5A2DDBB}" sibTransId="{ABDD04BE-2226-4432-8AC8-7DE3C06A7556}"/>
    <dgm:cxn modelId="{8B3170A9-D13F-49ED-8B22-58A070020805}" type="presOf" srcId="{6AFE2603-A8C8-4E3D-B6AD-F515A9CD80A5}" destId="{3DACA2AA-902C-4480-B09D-DA7F72331D7D}" srcOrd="0" destOrd="0" presId="urn:microsoft.com/office/officeart/2005/8/layout/hierarchy1"/>
    <dgm:cxn modelId="{16460A92-A3DA-4C54-8436-4F36D3F5F765}" type="presOf" srcId="{3F09FF75-3E2D-4DF8-A804-9B263A353066}" destId="{D010B79D-E0CB-4D90-B31B-E01AF84B4FA5}" srcOrd="0" destOrd="0" presId="urn:microsoft.com/office/officeart/2005/8/layout/hierarchy1"/>
    <dgm:cxn modelId="{253A8075-978B-4A83-B9B1-D9A7E12553C4}" srcId="{7914EB22-6ADC-4AE1-9201-53D8DD735B8D}" destId="{F73E3E79-9DF2-4A0D-92FF-2D65C4A242EA}" srcOrd="0" destOrd="0" parTransId="{8F6A241B-51C4-4255-98FE-25F7A33493F6}" sibTransId="{7E7FD7F4-A1C7-453B-B0C1-7B636B784B42}"/>
    <dgm:cxn modelId="{B5A86D0F-0544-4515-8AC4-5DA720662628}" type="presOf" srcId="{A133848E-03B9-40CA-82F3-813AB2871B7B}" destId="{BEA42D53-6A5F-4E93-B245-C750EDB1B158}" srcOrd="0" destOrd="0" presId="urn:microsoft.com/office/officeart/2005/8/layout/hierarchy1"/>
    <dgm:cxn modelId="{6D5F0B07-23E9-4141-94DE-0C84F863A1F5}" srcId="{CC29222D-01FA-40CA-85A0-DD6FF5DA5FED}" destId="{7914EB22-6ADC-4AE1-9201-53D8DD735B8D}" srcOrd="0" destOrd="0" parTransId="{6AFE2603-A8C8-4E3D-B6AD-F515A9CD80A5}" sibTransId="{B3CCDC8E-5C43-45A9-A0E1-625181DCEF62}"/>
    <dgm:cxn modelId="{A6AF3F4D-B7F3-475C-B8F9-37E49140D281}" srcId="{3AED525E-1328-4CE8-8021-B713BA06FB66}" destId="{CC29222D-01FA-40CA-85A0-DD6FF5DA5FED}" srcOrd="0" destOrd="0" parTransId="{14D87DC0-8576-462A-8CC2-DE3671B032C3}" sibTransId="{60570DB6-7322-486A-A2DD-ABA2E24ED64B}"/>
    <dgm:cxn modelId="{B715B8FE-E8FF-4427-9264-76C9D240D62A}" srcId="{7914EB22-6ADC-4AE1-9201-53D8DD735B8D}" destId="{DB71B075-1033-4268-B906-AF641C3B76AD}" srcOrd="1" destOrd="0" parTransId="{E5267B8B-6A34-4259-80C7-4268DEDD08AD}" sibTransId="{C2223D75-EC08-40DD-8AFB-F317F8392B93}"/>
    <dgm:cxn modelId="{AAE2D5CD-E516-4B8C-8ACE-4BCB0A3BD091}" type="presOf" srcId="{9F8CAB61-D43A-4ADC-BDAB-BB33C1690BD9}" destId="{247BB6F6-0F24-4741-A553-AD6DC2CD51CC}" srcOrd="0" destOrd="0" presId="urn:microsoft.com/office/officeart/2005/8/layout/hierarchy1"/>
    <dgm:cxn modelId="{282BECD3-9F18-4F2E-ADF2-97ABF76356AF}" type="presOf" srcId="{8F6A241B-51C4-4255-98FE-25F7A33493F6}" destId="{37813D8A-AA0F-4AA7-BDCA-5D45A192A8D5}" srcOrd="0" destOrd="0" presId="urn:microsoft.com/office/officeart/2005/8/layout/hierarchy1"/>
    <dgm:cxn modelId="{22A89C73-6B33-41EA-8127-DE8A94E4B50D}" type="presOf" srcId="{E5267B8B-6A34-4259-80C7-4268DEDD08AD}" destId="{5A772D0B-B23D-4B7D-AF6A-3F3D4B55664B}" srcOrd="0" destOrd="0" presId="urn:microsoft.com/office/officeart/2005/8/layout/hierarchy1"/>
    <dgm:cxn modelId="{2ED6E9A0-BF13-49FA-AFA0-08DD588DD18D}" type="presParOf" srcId="{FF0A7D81-D1AA-46BC-A6AB-A1985C680D66}" destId="{7236C442-28CA-4111-B988-735AAB629808}" srcOrd="0" destOrd="0" presId="urn:microsoft.com/office/officeart/2005/8/layout/hierarchy1"/>
    <dgm:cxn modelId="{D2FA01A2-A20D-4D3B-9A2F-E41D69E44A7C}" type="presParOf" srcId="{7236C442-28CA-4111-B988-735AAB629808}" destId="{3023FEA1-C061-4083-9F09-D8498045D0DF}" srcOrd="0" destOrd="0" presId="urn:microsoft.com/office/officeart/2005/8/layout/hierarchy1"/>
    <dgm:cxn modelId="{17A25474-A279-45E1-9420-0D0D4E238A59}" type="presParOf" srcId="{3023FEA1-C061-4083-9F09-D8498045D0DF}" destId="{998D6236-27CF-446D-97E2-EF15FAFAD18C}" srcOrd="0" destOrd="0" presId="urn:microsoft.com/office/officeart/2005/8/layout/hierarchy1"/>
    <dgm:cxn modelId="{8CA60828-8DCB-4C74-A7BC-44F267BF2903}" type="presParOf" srcId="{3023FEA1-C061-4083-9F09-D8498045D0DF}" destId="{FA97F919-0D99-4138-A79C-B35B0093DE36}" srcOrd="1" destOrd="0" presId="urn:microsoft.com/office/officeart/2005/8/layout/hierarchy1"/>
    <dgm:cxn modelId="{991EAD04-3CCE-48FB-8433-8388F97CDC35}" type="presParOf" srcId="{7236C442-28CA-4111-B988-735AAB629808}" destId="{9201F48D-5BEA-42B6-A7B0-51CA059B670E}" srcOrd="1" destOrd="0" presId="urn:microsoft.com/office/officeart/2005/8/layout/hierarchy1"/>
    <dgm:cxn modelId="{F4501331-A2BF-4A4B-B387-2FBE2A3E0ECB}" type="presParOf" srcId="{9201F48D-5BEA-42B6-A7B0-51CA059B670E}" destId="{3DACA2AA-902C-4480-B09D-DA7F72331D7D}" srcOrd="0" destOrd="0" presId="urn:microsoft.com/office/officeart/2005/8/layout/hierarchy1"/>
    <dgm:cxn modelId="{F97D0F67-C156-4D54-881F-FE3CFCFFB3C6}" type="presParOf" srcId="{9201F48D-5BEA-42B6-A7B0-51CA059B670E}" destId="{5C37E8FC-91E6-44C2-92B5-CF311763262E}" srcOrd="1" destOrd="0" presId="urn:microsoft.com/office/officeart/2005/8/layout/hierarchy1"/>
    <dgm:cxn modelId="{5F1DC225-9B65-485D-9514-B62546A41F67}" type="presParOf" srcId="{5C37E8FC-91E6-44C2-92B5-CF311763262E}" destId="{85344694-040E-4A7F-BE59-7D139643C756}" srcOrd="0" destOrd="0" presId="urn:microsoft.com/office/officeart/2005/8/layout/hierarchy1"/>
    <dgm:cxn modelId="{44FC9EB8-E751-41C7-A687-6567C1A5BB2E}" type="presParOf" srcId="{85344694-040E-4A7F-BE59-7D139643C756}" destId="{FAE1CCB4-D2DB-42E7-8D58-39E5E2000628}" srcOrd="0" destOrd="0" presId="urn:microsoft.com/office/officeart/2005/8/layout/hierarchy1"/>
    <dgm:cxn modelId="{EF9BA916-F396-4A09-AFDC-2207471E3821}" type="presParOf" srcId="{85344694-040E-4A7F-BE59-7D139643C756}" destId="{6ACD8907-7E3D-4002-8F37-F4CD1F191944}" srcOrd="1" destOrd="0" presId="urn:microsoft.com/office/officeart/2005/8/layout/hierarchy1"/>
    <dgm:cxn modelId="{F2D3D63D-FBF4-43FF-9410-C2766E79EE67}" type="presParOf" srcId="{5C37E8FC-91E6-44C2-92B5-CF311763262E}" destId="{A53E4299-649A-484D-B7AF-6671220EC962}" srcOrd="1" destOrd="0" presId="urn:microsoft.com/office/officeart/2005/8/layout/hierarchy1"/>
    <dgm:cxn modelId="{F5D4FD3D-50A9-4FC6-A72E-1A0B72109674}" type="presParOf" srcId="{A53E4299-649A-484D-B7AF-6671220EC962}" destId="{37813D8A-AA0F-4AA7-BDCA-5D45A192A8D5}" srcOrd="0" destOrd="0" presId="urn:microsoft.com/office/officeart/2005/8/layout/hierarchy1"/>
    <dgm:cxn modelId="{405C99AB-8682-4AB0-AC55-8DD920474E0E}" type="presParOf" srcId="{A53E4299-649A-484D-B7AF-6671220EC962}" destId="{458949D1-07E2-434D-B664-47090D83B546}" srcOrd="1" destOrd="0" presId="urn:microsoft.com/office/officeart/2005/8/layout/hierarchy1"/>
    <dgm:cxn modelId="{7B18A14F-5ED5-4097-B168-4075E618839C}" type="presParOf" srcId="{458949D1-07E2-434D-B664-47090D83B546}" destId="{0500F6C0-5BCF-4B8C-AA07-81869098D8F9}" srcOrd="0" destOrd="0" presId="urn:microsoft.com/office/officeart/2005/8/layout/hierarchy1"/>
    <dgm:cxn modelId="{A54BF758-3867-41B6-99A2-58408B9289BD}" type="presParOf" srcId="{0500F6C0-5BCF-4B8C-AA07-81869098D8F9}" destId="{7D6F74D2-C84B-482E-873D-0A54829CC7AC}" srcOrd="0" destOrd="0" presId="urn:microsoft.com/office/officeart/2005/8/layout/hierarchy1"/>
    <dgm:cxn modelId="{E740F74D-D2FF-4A9F-995B-628FD5BCB28E}" type="presParOf" srcId="{0500F6C0-5BCF-4B8C-AA07-81869098D8F9}" destId="{E651BF47-D88E-4817-93C2-BFF160C99576}" srcOrd="1" destOrd="0" presId="urn:microsoft.com/office/officeart/2005/8/layout/hierarchy1"/>
    <dgm:cxn modelId="{6EFFF23D-5125-4577-A6AC-2EC7E5B110ED}" type="presParOf" srcId="{458949D1-07E2-434D-B664-47090D83B546}" destId="{29E1D0C3-CD59-46D3-87CE-3C7F06FB692C}" srcOrd="1" destOrd="0" presId="urn:microsoft.com/office/officeart/2005/8/layout/hierarchy1"/>
    <dgm:cxn modelId="{37AD922E-A55E-446F-8DE9-BB69841B8B40}" type="presParOf" srcId="{A53E4299-649A-484D-B7AF-6671220EC962}" destId="{5A772D0B-B23D-4B7D-AF6A-3F3D4B55664B}" srcOrd="2" destOrd="0" presId="urn:microsoft.com/office/officeart/2005/8/layout/hierarchy1"/>
    <dgm:cxn modelId="{B6D353ED-19C1-4A0E-A73A-0485D969FD1A}" type="presParOf" srcId="{A53E4299-649A-484D-B7AF-6671220EC962}" destId="{C7839B27-AAAE-41B8-8065-0B3CDF82BB61}" srcOrd="3" destOrd="0" presId="urn:microsoft.com/office/officeart/2005/8/layout/hierarchy1"/>
    <dgm:cxn modelId="{D0BBA14D-69F9-43F9-BB74-10E43D8B762C}" type="presParOf" srcId="{C7839B27-AAAE-41B8-8065-0B3CDF82BB61}" destId="{19B3195B-919A-48D1-905A-0C59EFACD917}" srcOrd="0" destOrd="0" presId="urn:microsoft.com/office/officeart/2005/8/layout/hierarchy1"/>
    <dgm:cxn modelId="{1722645A-E1EB-4555-9DC9-ABCB5F113A47}" type="presParOf" srcId="{19B3195B-919A-48D1-905A-0C59EFACD917}" destId="{D180A145-492D-4375-B20A-A5B3BC2F8AE3}" srcOrd="0" destOrd="0" presId="urn:microsoft.com/office/officeart/2005/8/layout/hierarchy1"/>
    <dgm:cxn modelId="{9D225026-EE4A-40FC-B8A7-88F6AC01A6F1}" type="presParOf" srcId="{19B3195B-919A-48D1-905A-0C59EFACD917}" destId="{A208F1A7-2A8C-4213-A553-D7B48687B74F}" srcOrd="1" destOrd="0" presId="urn:microsoft.com/office/officeart/2005/8/layout/hierarchy1"/>
    <dgm:cxn modelId="{73D45E7E-19C2-4060-B835-144467A48F04}" type="presParOf" srcId="{C7839B27-AAAE-41B8-8065-0B3CDF82BB61}" destId="{CE18B20E-F8A4-4C20-8CB8-4509CE5856CF}" srcOrd="1" destOrd="0" presId="urn:microsoft.com/office/officeart/2005/8/layout/hierarchy1"/>
    <dgm:cxn modelId="{4CAE3514-238C-4E2F-8CF2-3014DACF8D8F}" type="presParOf" srcId="{9201F48D-5BEA-42B6-A7B0-51CA059B670E}" destId="{D010B79D-E0CB-4D90-B31B-E01AF84B4FA5}" srcOrd="2" destOrd="0" presId="urn:microsoft.com/office/officeart/2005/8/layout/hierarchy1"/>
    <dgm:cxn modelId="{5E6A6933-A3BE-4BA1-9B78-CE6FBCF76BB3}" type="presParOf" srcId="{9201F48D-5BEA-42B6-A7B0-51CA059B670E}" destId="{D5C4177A-04B9-4D40-AA03-80962E78A8AE}" srcOrd="3" destOrd="0" presId="urn:microsoft.com/office/officeart/2005/8/layout/hierarchy1"/>
    <dgm:cxn modelId="{817497D8-BB84-41F7-BDEF-B148F5A5BF5D}" type="presParOf" srcId="{D5C4177A-04B9-4D40-AA03-80962E78A8AE}" destId="{469A4867-001D-4A67-91A4-E20CE4444EAB}" srcOrd="0" destOrd="0" presId="urn:microsoft.com/office/officeart/2005/8/layout/hierarchy1"/>
    <dgm:cxn modelId="{E2BD8D0C-7CB4-4CCD-BD37-022BF19CA619}" type="presParOf" srcId="{469A4867-001D-4A67-91A4-E20CE4444EAB}" destId="{467BF432-071B-42AD-BC2B-D1628434CA47}" srcOrd="0" destOrd="0" presId="urn:microsoft.com/office/officeart/2005/8/layout/hierarchy1"/>
    <dgm:cxn modelId="{C809BC2A-0BB0-4D08-8517-AE728C4CC388}" type="presParOf" srcId="{469A4867-001D-4A67-91A4-E20CE4444EAB}" destId="{247BB6F6-0F24-4741-A553-AD6DC2CD51CC}" srcOrd="1" destOrd="0" presId="urn:microsoft.com/office/officeart/2005/8/layout/hierarchy1"/>
    <dgm:cxn modelId="{6F5AD37E-ABD8-41C9-B90B-9DB952BB2CAD}" type="presParOf" srcId="{D5C4177A-04B9-4D40-AA03-80962E78A8AE}" destId="{A3A004DE-0884-4060-9194-7E9C2E23A9EB}" srcOrd="1" destOrd="0" presId="urn:microsoft.com/office/officeart/2005/8/layout/hierarchy1"/>
    <dgm:cxn modelId="{82F0C0C6-244E-482A-B2BD-485A8401B82B}" type="presParOf" srcId="{A3A004DE-0884-4060-9194-7E9C2E23A9EB}" destId="{B44DB982-997A-4514-9FC4-A0C9E29F5038}" srcOrd="0" destOrd="0" presId="urn:microsoft.com/office/officeart/2005/8/layout/hierarchy1"/>
    <dgm:cxn modelId="{69EEFBD6-9907-4494-A554-A0588D479C04}" type="presParOf" srcId="{A3A004DE-0884-4060-9194-7E9C2E23A9EB}" destId="{86F25192-C1E2-4375-A273-55A2183B5042}" srcOrd="1" destOrd="0" presId="urn:microsoft.com/office/officeart/2005/8/layout/hierarchy1"/>
    <dgm:cxn modelId="{DB004C6A-E375-436D-98CD-70782258531B}" type="presParOf" srcId="{86F25192-C1E2-4375-A273-55A2183B5042}" destId="{7CFB240F-2657-43E5-AEB3-2B1A2B006911}" srcOrd="0" destOrd="0" presId="urn:microsoft.com/office/officeart/2005/8/layout/hierarchy1"/>
    <dgm:cxn modelId="{47E5A596-9F6E-41BA-954A-3169DC0E9A4A}" type="presParOf" srcId="{7CFB240F-2657-43E5-AEB3-2B1A2B006911}" destId="{1EF4B27D-0D23-4215-968E-24BCA5087916}" srcOrd="0" destOrd="0" presId="urn:microsoft.com/office/officeart/2005/8/layout/hierarchy1"/>
    <dgm:cxn modelId="{EDEF931D-1AA8-4A1B-8DF8-6FF2759E56EA}" type="presParOf" srcId="{7CFB240F-2657-43E5-AEB3-2B1A2B006911}" destId="{BEA42D53-6A5F-4E93-B245-C750EDB1B158}" srcOrd="1" destOrd="0" presId="urn:microsoft.com/office/officeart/2005/8/layout/hierarchy1"/>
    <dgm:cxn modelId="{BCD150EF-9479-46B5-B719-02F6C1E4BF28}" type="presParOf" srcId="{86F25192-C1E2-4375-A273-55A2183B5042}" destId="{015E90AF-BBDA-411A-B364-0FF069B62EEA}" srcOrd="1" destOrd="0" presId="urn:microsoft.com/office/officeart/2005/8/layout/hierarchy1"/>
    <dgm:cxn modelId="{F7A2F5B6-D9F6-4A4B-919E-D600BC6D35ED}" type="presParOf" srcId="{A3A004DE-0884-4060-9194-7E9C2E23A9EB}" destId="{CBC89F0F-D7BB-45FE-84CD-8D8649E94999}" srcOrd="2" destOrd="0" presId="urn:microsoft.com/office/officeart/2005/8/layout/hierarchy1"/>
    <dgm:cxn modelId="{C2FC7A2E-79D1-44A0-9665-F673B7218538}" type="presParOf" srcId="{A3A004DE-0884-4060-9194-7E9C2E23A9EB}" destId="{043A4CC4-0591-4210-A0B7-9038C61F1315}" srcOrd="3" destOrd="0" presId="urn:microsoft.com/office/officeart/2005/8/layout/hierarchy1"/>
    <dgm:cxn modelId="{79C39B95-BD64-4203-8BFD-9520A3D58BD2}" type="presParOf" srcId="{043A4CC4-0591-4210-A0B7-9038C61F1315}" destId="{A34CF895-FEDC-40FD-85F0-DB6DA1E8A69D}" srcOrd="0" destOrd="0" presId="urn:microsoft.com/office/officeart/2005/8/layout/hierarchy1"/>
    <dgm:cxn modelId="{4C6EE1A7-2094-412A-BDEF-7AFA68DCDD74}" type="presParOf" srcId="{A34CF895-FEDC-40FD-85F0-DB6DA1E8A69D}" destId="{3A3A0538-F5E6-495A-84D9-0FCD1C0F622D}" srcOrd="0" destOrd="0" presId="urn:microsoft.com/office/officeart/2005/8/layout/hierarchy1"/>
    <dgm:cxn modelId="{B227EC17-2738-47EE-BD64-8452A60D5A37}" type="presParOf" srcId="{A34CF895-FEDC-40FD-85F0-DB6DA1E8A69D}" destId="{C4534347-0E01-436A-9D71-5137C5EB5636}" srcOrd="1" destOrd="0" presId="urn:microsoft.com/office/officeart/2005/8/layout/hierarchy1"/>
    <dgm:cxn modelId="{47068711-A4C5-4D11-8042-57C28A153C1A}" type="presParOf" srcId="{043A4CC4-0591-4210-A0B7-9038C61F1315}" destId="{B66C3581-5823-4794-9E19-8B6B82B769B0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D525E-1328-4CE8-8021-B713BA06FB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29222D-01FA-40CA-85A0-DD6FF5DA5FED}">
      <dgm:prSet phldrT="[Text]"/>
      <dgm:spPr/>
      <dgm:t>
        <a:bodyPr/>
        <a:lstStyle/>
        <a:p>
          <a:r>
            <a:rPr lang="sk-SK" dirty="0" smtClean="0"/>
            <a:t>120 UC</a:t>
          </a:r>
          <a:endParaRPr lang="sk-SK" dirty="0"/>
        </a:p>
      </dgm:t>
    </dgm:pt>
    <dgm:pt modelId="{14D87DC0-8576-462A-8CC2-DE3671B032C3}" type="parTrans" cxnId="{A6AF3F4D-B7F3-475C-B8F9-37E49140D281}">
      <dgm:prSet/>
      <dgm:spPr/>
      <dgm:t>
        <a:bodyPr/>
        <a:lstStyle/>
        <a:p>
          <a:endParaRPr lang="sk-SK"/>
        </a:p>
      </dgm:t>
    </dgm:pt>
    <dgm:pt modelId="{60570DB6-7322-486A-A2DD-ABA2E24ED64B}" type="sibTrans" cxnId="{A6AF3F4D-B7F3-475C-B8F9-37E49140D281}">
      <dgm:prSet/>
      <dgm:spPr/>
      <dgm:t>
        <a:bodyPr/>
        <a:lstStyle/>
        <a:p>
          <a:endParaRPr lang="sk-SK"/>
        </a:p>
      </dgm:t>
    </dgm:pt>
    <dgm:pt modelId="{7914EB22-6ADC-4AE1-9201-53D8DD735B8D}">
      <dgm:prSet phldrT="[Text]"/>
      <dgm:spPr/>
      <dgm:t>
        <a:bodyPr/>
        <a:lstStyle/>
        <a:p>
          <a:r>
            <a:rPr lang="sk-SK" dirty="0" smtClean="0"/>
            <a:t>71 UC</a:t>
          </a:r>
          <a:endParaRPr lang="sk-SK" dirty="0"/>
        </a:p>
      </dgm:t>
    </dgm:pt>
    <dgm:pt modelId="{6AFE2603-A8C8-4E3D-B6AD-F515A9CD80A5}" type="parTrans" cxnId="{6D5F0B07-23E9-4141-94DE-0C84F863A1F5}">
      <dgm:prSet/>
      <dgm:spPr/>
      <dgm:t>
        <a:bodyPr/>
        <a:lstStyle/>
        <a:p>
          <a:endParaRPr lang="sk-SK"/>
        </a:p>
      </dgm:t>
    </dgm:pt>
    <dgm:pt modelId="{B3CCDC8E-5C43-45A9-A0E1-625181DCEF62}" type="sibTrans" cxnId="{6D5F0B07-23E9-4141-94DE-0C84F863A1F5}">
      <dgm:prSet/>
      <dgm:spPr/>
      <dgm:t>
        <a:bodyPr/>
        <a:lstStyle/>
        <a:p>
          <a:endParaRPr lang="sk-SK"/>
        </a:p>
      </dgm:t>
    </dgm:pt>
    <dgm:pt modelId="{9F8CAB61-D43A-4ADC-BDAB-BB33C1690BD9}">
      <dgm:prSet phldrT="[Text]"/>
      <dgm:spPr/>
      <dgm:t>
        <a:bodyPr/>
        <a:lstStyle/>
        <a:p>
          <a:r>
            <a:rPr lang="sk-SK" dirty="0" smtClean="0"/>
            <a:t>35 IC</a:t>
          </a:r>
          <a:endParaRPr lang="sk-SK" dirty="0"/>
        </a:p>
      </dgm:t>
    </dgm:pt>
    <dgm:pt modelId="{3F09FF75-3E2D-4DF8-A804-9B263A353066}" type="parTrans" cxnId="{0FD160E9-8F1F-4995-918D-62541BE64AE0}">
      <dgm:prSet/>
      <dgm:spPr/>
      <dgm:t>
        <a:bodyPr/>
        <a:lstStyle/>
        <a:p>
          <a:endParaRPr lang="sk-SK"/>
        </a:p>
      </dgm:t>
    </dgm:pt>
    <dgm:pt modelId="{51CB2555-922B-4ED5-8B10-12EBC1D6C665}" type="sibTrans" cxnId="{0FD160E9-8F1F-4995-918D-62541BE64AE0}">
      <dgm:prSet/>
      <dgm:spPr/>
      <dgm:t>
        <a:bodyPr/>
        <a:lstStyle/>
        <a:p>
          <a:endParaRPr lang="sk-SK"/>
        </a:p>
      </dgm:t>
    </dgm:pt>
    <dgm:pt modelId="{C7C6884D-935F-4602-835C-5B912AF4E09F}">
      <dgm:prSet phldrT="[Text]"/>
      <dgm:spPr/>
      <dgm:t>
        <a:bodyPr/>
        <a:lstStyle/>
        <a:p>
          <a:r>
            <a:rPr lang="sk-SK" dirty="0" smtClean="0"/>
            <a:t>14 CD</a:t>
          </a:r>
          <a:endParaRPr lang="sk-SK" dirty="0"/>
        </a:p>
      </dgm:t>
    </dgm:pt>
    <dgm:pt modelId="{7BFF26BD-AB36-47D2-8FDD-3F799729DCDE}" type="sibTrans" cxnId="{5D4D3CA8-EF3D-4B9B-80EA-50E2CAED8940}">
      <dgm:prSet/>
      <dgm:spPr/>
      <dgm:t>
        <a:bodyPr/>
        <a:lstStyle/>
        <a:p>
          <a:endParaRPr lang="sk-SK"/>
        </a:p>
      </dgm:t>
    </dgm:pt>
    <dgm:pt modelId="{B2CA6E49-EE01-4042-990F-E5F9EC6EA84F}" type="parTrans" cxnId="{5D4D3CA8-EF3D-4B9B-80EA-50E2CAED8940}">
      <dgm:prSet/>
      <dgm:spPr/>
      <dgm:t>
        <a:bodyPr/>
        <a:lstStyle/>
        <a:p>
          <a:endParaRPr lang="sk-SK"/>
        </a:p>
      </dgm:t>
    </dgm:pt>
    <dgm:pt modelId="{484C5643-6FF2-48B0-A8B8-985647BEEE4D}">
      <dgm:prSet phldrT="[Text]"/>
      <dgm:spPr/>
      <dgm:t>
        <a:bodyPr/>
        <a:lstStyle/>
        <a:p>
          <a:r>
            <a:rPr lang="sk-SK" dirty="0" smtClean="0"/>
            <a:t>10%</a:t>
          </a:r>
          <a:endParaRPr lang="sk-SK" dirty="0"/>
        </a:p>
      </dgm:t>
    </dgm:pt>
    <dgm:pt modelId="{B03B7207-6A7D-4DC9-A0CB-D115BCFFE46B}" type="parTrans" cxnId="{C9CAF7E3-F4D3-4150-8499-83513097559F}">
      <dgm:prSet/>
      <dgm:spPr/>
      <dgm:t>
        <a:bodyPr/>
        <a:lstStyle/>
        <a:p>
          <a:endParaRPr lang="sk-SK"/>
        </a:p>
      </dgm:t>
    </dgm:pt>
    <dgm:pt modelId="{9A3472C9-4315-4A70-B59E-7AB3CE758C34}" type="sibTrans" cxnId="{C9CAF7E3-F4D3-4150-8499-83513097559F}">
      <dgm:prSet/>
      <dgm:spPr/>
      <dgm:t>
        <a:bodyPr/>
        <a:lstStyle/>
        <a:p>
          <a:endParaRPr lang="sk-SK"/>
        </a:p>
      </dgm:t>
    </dgm:pt>
    <dgm:pt modelId="{A6DF1919-D2CD-4FCB-A13A-D421446CE58B}">
      <dgm:prSet phldrT="[Text]"/>
      <dgm:spPr/>
      <dgm:t>
        <a:bodyPr/>
        <a:lstStyle/>
        <a:p>
          <a:r>
            <a:rPr lang="sk-SK" dirty="0" smtClean="0"/>
            <a:t>26%</a:t>
          </a:r>
          <a:endParaRPr lang="sk-SK" dirty="0"/>
        </a:p>
      </dgm:t>
    </dgm:pt>
    <dgm:pt modelId="{E30C96B9-5560-4CC9-914D-3924A9626F3F}" type="parTrans" cxnId="{15EF6514-E6F5-46B3-9025-44D738639D5C}">
      <dgm:prSet/>
      <dgm:spPr/>
      <dgm:t>
        <a:bodyPr/>
        <a:lstStyle/>
        <a:p>
          <a:endParaRPr lang="sk-SK"/>
        </a:p>
      </dgm:t>
    </dgm:pt>
    <dgm:pt modelId="{471C3A88-DFD6-4D56-86CD-19F2FC0A8E2E}" type="sibTrans" cxnId="{15EF6514-E6F5-46B3-9025-44D738639D5C}">
      <dgm:prSet/>
      <dgm:spPr/>
      <dgm:t>
        <a:bodyPr/>
        <a:lstStyle/>
        <a:p>
          <a:endParaRPr lang="sk-SK"/>
        </a:p>
      </dgm:t>
    </dgm:pt>
    <dgm:pt modelId="{0E311788-A9B3-46C5-9150-F5015EC24A7F}">
      <dgm:prSet phldrT="[Text]"/>
      <dgm:spPr/>
      <dgm:t>
        <a:bodyPr/>
        <a:lstStyle/>
        <a:p>
          <a:r>
            <a:rPr lang="sk-SK" dirty="0" smtClean="0"/>
            <a:t>21%</a:t>
          </a:r>
          <a:endParaRPr lang="sk-SK" dirty="0"/>
        </a:p>
      </dgm:t>
    </dgm:pt>
    <dgm:pt modelId="{A1AE7296-6F7C-43ED-946D-89D9F89614BD}" type="parTrans" cxnId="{CA2C4C8E-2E06-4CCA-B624-D195429432CE}">
      <dgm:prSet/>
      <dgm:spPr/>
      <dgm:t>
        <a:bodyPr/>
        <a:lstStyle/>
        <a:p>
          <a:endParaRPr lang="sk-SK"/>
        </a:p>
      </dgm:t>
    </dgm:pt>
    <dgm:pt modelId="{3DC0718D-1EA6-4AEB-B14E-2055FA02C704}" type="sibTrans" cxnId="{CA2C4C8E-2E06-4CCA-B624-D195429432CE}">
      <dgm:prSet/>
      <dgm:spPr/>
      <dgm:t>
        <a:bodyPr/>
        <a:lstStyle/>
        <a:p>
          <a:endParaRPr lang="sk-SK"/>
        </a:p>
      </dgm:t>
    </dgm:pt>
    <dgm:pt modelId="{46203B99-31E2-4E01-B461-097AFE2F890C}">
      <dgm:prSet phldrT="[Text]"/>
      <dgm:spPr/>
      <dgm:t>
        <a:bodyPr/>
        <a:lstStyle/>
        <a:p>
          <a:r>
            <a:rPr lang="sk-SK" dirty="0" smtClean="0"/>
            <a:t>6%</a:t>
          </a:r>
          <a:endParaRPr lang="sk-SK" dirty="0"/>
        </a:p>
      </dgm:t>
    </dgm:pt>
    <dgm:pt modelId="{44540121-55BE-4382-8166-DEDC0E0BFFF7}" type="parTrans" cxnId="{D4684FAE-2531-40FD-B027-7D06BAC4D921}">
      <dgm:prSet/>
      <dgm:spPr/>
      <dgm:t>
        <a:bodyPr/>
        <a:lstStyle/>
        <a:p>
          <a:endParaRPr lang="sk-SK"/>
        </a:p>
      </dgm:t>
    </dgm:pt>
    <dgm:pt modelId="{F5C49675-6130-499B-A815-53E3D31B0F26}" type="sibTrans" cxnId="{D4684FAE-2531-40FD-B027-7D06BAC4D921}">
      <dgm:prSet/>
      <dgm:spPr/>
      <dgm:t>
        <a:bodyPr/>
        <a:lstStyle/>
        <a:p>
          <a:endParaRPr lang="sk-SK"/>
        </a:p>
      </dgm:t>
    </dgm:pt>
    <dgm:pt modelId="{FFF66A32-140B-472C-B81F-A60E190A6C58}">
      <dgm:prSet phldrT="[Text]"/>
      <dgm:spPr/>
      <dgm:t>
        <a:bodyPr/>
        <a:lstStyle/>
        <a:p>
          <a:r>
            <a:rPr lang="sk-SK" dirty="0" smtClean="0"/>
            <a:t>0</a:t>
          </a:r>
          <a:endParaRPr lang="sk-SK" dirty="0"/>
        </a:p>
      </dgm:t>
    </dgm:pt>
    <dgm:pt modelId="{6DE050F2-AE47-4554-98B2-EF7CE3A75BCF}" type="parTrans" cxnId="{5235AA04-8C26-4716-B8AB-2BCDEB53FB07}">
      <dgm:prSet/>
      <dgm:spPr/>
      <dgm:t>
        <a:bodyPr/>
        <a:lstStyle/>
        <a:p>
          <a:endParaRPr lang="sk-SK"/>
        </a:p>
      </dgm:t>
    </dgm:pt>
    <dgm:pt modelId="{F9C4A159-4ACD-4A54-BB47-481B3B9ADE4D}" type="sibTrans" cxnId="{5235AA04-8C26-4716-B8AB-2BCDEB53FB07}">
      <dgm:prSet/>
      <dgm:spPr/>
      <dgm:t>
        <a:bodyPr/>
        <a:lstStyle/>
        <a:p>
          <a:endParaRPr lang="sk-SK"/>
        </a:p>
      </dgm:t>
    </dgm:pt>
    <dgm:pt modelId="{A8076F18-DDB7-423B-9CEB-CA7C6CEA0CC0}">
      <dgm:prSet phldrT="[Text]"/>
      <dgm:spPr/>
      <dgm:t>
        <a:bodyPr/>
        <a:lstStyle/>
        <a:p>
          <a:r>
            <a:rPr lang="sk-SK" dirty="0" smtClean="0"/>
            <a:t>14%</a:t>
          </a:r>
          <a:endParaRPr lang="sk-SK" dirty="0"/>
        </a:p>
      </dgm:t>
    </dgm:pt>
    <dgm:pt modelId="{49398787-591B-45A2-BEAE-3DDD22CEBF3F}" type="parTrans" cxnId="{A3619F5F-CC4C-43E5-8C2A-D6B880CC4D4D}">
      <dgm:prSet/>
      <dgm:spPr/>
      <dgm:t>
        <a:bodyPr/>
        <a:lstStyle/>
        <a:p>
          <a:endParaRPr lang="sk-SK"/>
        </a:p>
      </dgm:t>
    </dgm:pt>
    <dgm:pt modelId="{B3148094-3CFE-43FC-AE3A-7CD979F83CE7}" type="sibTrans" cxnId="{A3619F5F-CC4C-43E5-8C2A-D6B880CC4D4D}">
      <dgm:prSet/>
      <dgm:spPr/>
      <dgm:t>
        <a:bodyPr/>
        <a:lstStyle/>
        <a:p>
          <a:endParaRPr lang="sk-SK"/>
        </a:p>
      </dgm:t>
    </dgm:pt>
    <dgm:pt modelId="{FF0A7D81-D1AA-46BC-A6AB-A1985C680D66}" type="pres">
      <dgm:prSet presAssocID="{3AED525E-1328-4CE8-8021-B713BA06F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7236C442-28CA-4111-B988-735AAB629808}" type="pres">
      <dgm:prSet presAssocID="{CC29222D-01FA-40CA-85A0-DD6FF5DA5FED}" presName="hierRoot1" presStyleCnt="0"/>
      <dgm:spPr/>
    </dgm:pt>
    <dgm:pt modelId="{3023FEA1-C061-4083-9F09-D8498045D0DF}" type="pres">
      <dgm:prSet presAssocID="{CC29222D-01FA-40CA-85A0-DD6FF5DA5FED}" presName="composite" presStyleCnt="0"/>
      <dgm:spPr/>
    </dgm:pt>
    <dgm:pt modelId="{998D6236-27CF-446D-97E2-EF15FAFAD18C}" type="pres">
      <dgm:prSet presAssocID="{CC29222D-01FA-40CA-85A0-DD6FF5DA5FED}" presName="background" presStyleLbl="node0" presStyleIdx="0" presStyleCnt="1"/>
      <dgm:spPr/>
    </dgm:pt>
    <dgm:pt modelId="{FA97F919-0D99-4138-A79C-B35B0093DE36}" type="pres">
      <dgm:prSet presAssocID="{CC29222D-01FA-40CA-85A0-DD6FF5DA5FED}" presName="text" presStyleLbl="fgAcc0" presStyleIdx="0" presStyleCnt="1" custScaleX="18167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201F48D-5BEA-42B6-A7B0-51CA059B670E}" type="pres">
      <dgm:prSet presAssocID="{CC29222D-01FA-40CA-85A0-DD6FF5DA5FED}" presName="hierChild2" presStyleCnt="0"/>
      <dgm:spPr/>
    </dgm:pt>
    <dgm:pt modelId="{3DACA2AA-902C-4480-B09D-DA7F72331D7D}" type="pres">
      <dgm:prSet presAssocID="{6AFE2603-A8C8-4E3D-B6AD-F515A9CD80A5}" presName="Name10" presStyleLbl="parChTrans1D2" presStyleIdx="0" presStyleCnt="3"/>
      <dgm:spPr/>
      <dgm:t>
        <a:bodyPr/>
        <a:lstStyle/>
        <a:p>
          <a:endParaRPr lang="sk-SK"/>
        </a:p>
      </dgm:t>
    </dgm:pt>
    <dgm:pt modelId="{5C37E8FC-91E6-44C2-92B5-CF311763262E}" type="pres">
      <dgm:prSet presAssocID="{7914EB22-6ADC-4AE1-9201-53D8DD735B8D}" presName="hierRoot2" presStyleCnt="0"/>
      <dgm:spPr/>
    </dgm:pt>
    <dgm:pt modelId="{85344694-040E-4A7F-BE59-7D139643C756}" type="pres">
      <dgm:prSet presAssocID="{7914EB22-6ADC-4AE1-9201-53D8DD735B8D}" presName="composite2" presStyleCnt="0"/>
      <dgm:spPr/>
    </dgm:pt>
    <dgm:pt modelId="{FAE1CCB4-D2DB-42E7-8D58-39E5E2000628}" type="pres">
      <dgm:prSet presAssocID="{7914EB22-6ADC-4AE1-9201-53D8DD735B8D}" presName="background2" presStyleLbl="node2" presStyleIdx="0" presStyleCnt="3"/>
      <dgm:spPr>
        <a:solidFill>
          <a:schemeClr val="accent3"/>
        </a:solidFill>
      </dgm:spPr>
    </dgm:pt>
    <dgm:pt modelId="{6ACD8907-7E3D-4002-8F37-F4CD1F191944}" type="pres">
      <dgm:prSet presAssocID="{7914EB22-6ADC-4AE1-9201-53D8DD735B8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53E4299-649A-484D-B7AF-6671220EC962}" type="pres">
      <dgm:prSet presAssocID="{7914EB22-6ADC-4AE1-9201-53D8DD735B8D}" presName="hierChild3" presStyleCnt="0"/>
      <dgm:spPr/>
    </dgm:pt>
    <dgm:pt modelId="{DDABA5F6-5221-4F03-8530-EC5E4B14AB10}" type="pres">
      <dgm:prSet presAssocID="{B03B7207-6A7D-4DC9-A0CB-D115BCFFE46B}" presName="Name17" presStyleLbl="parChTrans1D3" presStyleIdx="0" presStyleCnt="3"/>
      <dgm:spPr/>
      <dgm:t>
        <a:bodyPr/>
        <a:lstStyle/>
        <a:p>
          <a:endParaRPr lang="sk-SK"/>
        </a:p>
      </dgm:t>
    </dgm:pt>
    <dgm:pt modelId="{A0916B8F-1418-4F20-8DFB-228AE5A2AEEB}" type="pres">
      <dgm:prSet presAssocID="{484C5643-6FF2-48B0-A8B8-985647BEEE4D}" presName="hierRoot3" presStyleCnt="0"/>
      <dgm:spPr/>
    </dgm:pt>
    <dgm:pt modelId="{C0537CA7-3D55-480A-8F84-C28E8DFC5352}" type="pres">
      <dgm:prSet presAssocID="{484C5643-6FF2-48B0-A8B8-985647BEEE4D}" presName="composite3" presStyleCnt="0"/>
      <dgm:spPr/>
    </dgm:pt>
    <dgm:pt modelId="{731A8D5C-662A-47C8-AF73-504FEF8CCBD8}" type="pres">
      <dgm:prSet presAssocID="{484C5643-6FF2-48B0-A8B8-985647BEEE4D}" presName="background3" presStyleLbl="node3" presStyleIdx="0" presStyleCnt="3"/>
      <dgm:spPr>
        <a:solidFill>
          <a:schemeClr val="accent2"/>
        </a:solidFill>
      </dgm:spPr>
    </dgm:pt>
    <dgm:pt modelId="{4A5675AE-0E15-40C5-B053-2B64BEBB8FB2}" type="pres">
      <dgm:prSet presAssocID="{484C5643-6FF2-48B0-A8B8-985647BEEE4D}" presName="text3" presStyleLbl="fgAcc3" presStyleIdx="0" presStyleCnt="3" custLinFactNeighborX="-1040" custLinFactNeighborY="274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3214AD3-561F-4886-9DB6-8D8D966C7F9A}" type="pres">
      <dgm:prSet presAssocID="{484C5643-6FF2-48B0-A8B8-985647BEEE4D}" presName="hierChild4" presStyleCnt="0"/>
      <dgm:spPr/>
    </dgm:pt>
    <dgm:pt modelId="{936B3126-B2E9-459F-827A-57AF9C5B59DD}" type="pres">
      <dgm:prSet presAssocID="{44540121-55BE-4382-8166-DEDC0E0BFFF7}" presName="Name23" presStyleLbl="parChTrans1D4" presStyleIdx="0" presStyleCnt="3"/>
      <dgm:spPr/>
      <dgm:t>
        <a:bodyPr/>
        <a:lstStyle/>
        <a:p>
          <a:endParaRPr lang="sk-SK"/>
        </a:p>
      </dgm:t>
    </dgm:pt>
    <dgm:pt modelId="{80FE312C-6C74-4871-BD12-02DE7713A712}" type="pres">
      <dgm:prSet presAssocID="{46203B99-31E2-4E01-B461-097AFE2F890C}" presName="hierRoot4" presStyleCnt="0"/>
      <dgm:spPr/>
    </dgm:pt>
    <dgm:pt modelId="{A632CE5A-0997-4C2F-B9F7-3A04F27FCF22}" type="pres">
      <dgm:prSet presAssocID="{46203B99-31E2-4E01-B461-097AFE2F890C}" presName="composite4" presStyleCnt="0"/>
      <dgm:spPr/>
    </dgm:pt>
    <dgm:pt modelId="{D9C6BE91-F198-4FD2-BFA5-035B05A0B31D}" type="pres">
      <dgm:prSet presAssocID="{46203B99-31E2-4E01-B461-097AFE2F890C}" presName="background4" presStyleLbl="node4" presStyleIdx="0" presStyleCnt="3"/>
      <dgm:spPr/>
    </dgm:pt>
    <dgm:pt modelId="{A0DFFBE7-63F5-42FA-B8E0-55288A009D79}" type="pres">
      <dgm:prSet presAssocID="{46203B99-31E2-4E01-B461-097AFE2F890C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5533985-9A6A-4A80-BAC3-415226982F5A}" type="pres">
      <dgm:prSet presAssocID="{46203B99-31E2-4E01-B461-097AFE2F890C}" presName="hierChild5" presStyleCnt="0"/>
      <dgm:spPr/>
    </dgm:pt>
    <dgm:pt modelId="{D010B79D-E0CB-4D90-B31B-E01AF84B4FA5}" type="pres">
      <dgm:prSet presAssocID="{3F09FF75-3E2D-4DF8-A804-9B263A353066}" presName="Name10" presStyleLbl="parChTrans1D2" presStyleIdx="1" presStyleCnt="3"/>
      <dgm:spPr/>
      <dgm:t>
        <a:bodyPr/>
        <a:lstStyle/>
        <a:p>
          <a:endParaRPr lang="sk-SK"/>
        </a:p>
      </dgm:t>
    </dgm:pt>
    <dgm:pt modelId="{D5C4177A-04B9-4D40-AA03-80962E78A8AE}" type="pres">
      <dgm:prSet presAssocID="{9F8CAB61-D43A-4ADC-BDAB-BB33C1690BD9}" presName="hierRoot2" presStyleCnt="0"/>
      <dgm:spPr/>
    </dgm:pt>
    <dgm:pt modelId="{469A4867-001D-4A67-91A4-E20CE4444EAB}" type="pres">
      <dgm:prSet presAssocID="{9F8CAB61-D43A-4ADC-BDAB-BB33C1690BD9}" presName="composite2" presStyleCnt="0"/>
      <dgm:spPr/>
    </dgm:pt>
    <dgm:pt modelId="{467BF432-071B-42AD-BC2B-D1628434CA47}" type="pres">
      <dgm:prSet presAssocID="{9F8CAB61-D43A-4ADC-BDAB-BB33C1690BD9}" presName="background2" presStyleLbl="node2" presStyleIdx="1" presStyleCnt="3"/>
      <dgm:spPr>
        <a:solidFill>
          <a:schemeClr val="accent3"/>
        </a:solidFill>
      </dgm:spPr>
    </dgm:pt>
    <dgm:pt modelId="{247BB6F6-0F24-4741-A553-AD6DC2CD51CC}" type="pres">
      <dgm:prSet presAssocID="{9F8CAB61-D43A-4ADC-BDAB-BB33C1690BD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3A004DE-0884-4060-9194-7E9C2E23A9EB}" type="pres">
      <dgm:prSet presAssocID="{9F8CAB61-D43A-4ADC-BDAB-BB33C1690BD9}" presName="hierChild3" presStyleCnt="0"/>
      <dgm:spPr/>
    </dgm:pt>
    <dgm:pt modelId="{52E481CD-C621-4648-8418-2DD6ECCDDDE2}" type="pres">
      <dgm:prSet presAssocID="{E30C96B9-5560-4CC9-914D-3924A9626F3F}" presName="Name17" presStyleLbl="parChTrans1D3" presStyleIdx="1" presStyleCnt="3"/>
      <dgm:spPr/>
      <dgm:t>
        <a:bodyPr/>
        <a:lstStyle/>
        <a:p>
          <a:endParaRPr lang="sk-SK"/>
        </a:p>
      </dgm:t>
    </dgm:pt>
    <dgm:pt modelId="{6DFD7644-E906-45ED-95DC-D8E11ED3DB16}" type="pres">
      <dgm:prSet presAssocID="{A6DF1919-D2CD-4FCB-A13A-D421446CE58B}" presName="hierRoot3" presStyleCnt="0"/>
      <dgm:spPr/>
    </dgm:pt>
    <dgm:pt modelId="{454C303B-8BFE-4334-9C2A-8D314A937BFC}" type="pres">
      <dgm:prSet presAssocID="{A6DF1919-D2CD-4FCB-A13A-D421446CE58B}" presName="composite3" presStyleCnt="0"/>
      <dgm:spPr/>
    </dgm:pt>
    <dgm:pt modelId="{862A03A6-E954-4C93-9106-73592E834D85}" type="pres">
      <dgm:prSet presAssocID="{A6DF1919-D2CD-4FCB-A13A-D421446CE58B}" presName="background3" presStyleLbl="node3" presStyleIdx="1" presStyleCnt="3"/>
      <dgm:spPr>
        <a:solidFill>
          <a:schemeClr val="accent2"/>
        </a:solidFill>
      </dgm:spPr>
    </dgm:pt>
    <dgm:pt modelId="{102B0930-1431-4256-82C4-4362F57B2721}" type="pres">
      <dgm:prSet presAssocID="{A6DF1919-D2CD-4FCB-A13A-D421446CE58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89F2C5C-166B-403B-9F14-0F5395DE7923}" type="pres">
      <dgm:prSet presAssocID="{A6DF1919-D2CD-4FCB-A13A-D421446CE58B}" presName="hierChild4" presStyleCnt="0"/>
      <dgm:spPr/>
    </dgm:pt>
    <dgm:pt modelId="{481C14D7-0759-4EAC-A247-92B7DE68C99B}" type="pres">
      <dgm:prSet presAssocID="{6DE050F2-AE47-4554-98B2-EF7CE3A75BCF}" presName="Name23" presStyleLbl="parChTrans1D4" presStyleIdx="1" presStyleCnt="3"/>
      <dgm:spPr/>
      <dgm:t>
        <a:bodyPr/>
        <a:lstStyle/>
        <a:p>
          <a:endParaRPr lang="sk-SK"/>
        </a:p>
      </dgm:t>
    </dgm:pt>
    <dgm:pt modelId="{FEAA064D-0B63-41FB-89FA-5AE4B06AF487}" type="pres">
      <dgm:prSet presAssocID="{FFF66A32-140B-472C-B81F-A60E190A6C58}" presName="hierRoot4" presStyleCnt="0"/>
      <dgm:spPr/>
    </dgm:pt>
    <dgm:pt modelId="{1D23C9A2-B49E-4958-96F4-8F9157CAA3B7}" type="pres">
      <dgm:prSet presAssocID="{FFF66A32-140B-472C-B81F-A60E190A6C58}" presName="composite4" presStyleCnt="0"/>
      <dgm:spPr/>
    </dgm:pt>
    <dgm:pt modelId="{3B21F053-A376-4F39-AAB5-1154C5D105B1}" type="pres">
      <dgm:prSet presAssocID="{FFF66A32-140B-472C-B81F-A60E190A6C58}" presName="background4" presStyleLbl="node4" presStyleIdx="1" presStyleCnt="3"/>
      <dgm:spPr/>
    </dgm:pt>
    <dgm:pt modelId="{F152A27F-C515-420C-B13F-D4CD7FB1D6C8}" type="pres">
      <dgm:prSet presAssocID="{FFF66A32-140B-472C-B81F-A60E190A6C58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EA98E03-B039-4311-9FA3-CF996C8F76D4}" type="pres">
      <dgm:prSet presAssocID="{FFF66A32-140B-472C-B81F-A60E190A6C58}" presName="hierChild5" presStyleCnt="0"/>
      <dgm:spPr/>
    </dgm:pt>
    <dgm:pt modelId="{336C67BB-C505-4E3D-9EAB-8BCF7F4BCEFD}" type="pres">
      <dgm:prSet presAssocID="{B2CA6E49-EE01-4042-990F-E5F9EC6EA84F}" presName="Name10" presStyleLbl="parChTrans1D2" presStyleIdx="2" presStyleCnt="3"/>
      <dgm:spPr/>
      <dgm:t>
        <a:bodyPr/>
        <a:lstStyle/>
        <a:p>
          <a:endParaRPr lang="sk-SK"/>
        </a:p>
      </dgm:t>
    </dgm:pt>
    <dgm:pt modelId="{6348B155-F54A-45F4-BDAF-11B3CF235012}" type="pres">
      <dgm:prSet presAssocID="{C7C6884D-935F-4602-835C-5B912AF4E09F}" presName="hierRoot2" presStyleCnt="0"/>
      <dgm:spPr/>
    </dgm:pt>
    <dgm:pt modelId="{20C41105-822B-461D-AD4D-A724A063E0D7}" type="pres">
      <dgm:prSet presAssocID="{C7C6884D-935F-4602-835C-5B912AF4E09F}" presName="composite2" presStyleCnt="0"/>
      <dgm:spPr/>
    </dgm:pt>
    <dgm:pt modelId="{8A94B78C-AD37-4485-A120-8A2D1E6DF29C}" type="pres">
      <dgm:prSet presAssocID="{C7C6884D-935F-4602-835C-5B912AF4E09F}" presName="background2" presStyleLbl="node2" presStyleIdx="2" presStyleCnt="3"/>
      <dgm:spPr>
        <a:solidFill>
          <a:schemeClr val="accent3"/>
        </a:solidFill>
      </dgm:spPr>
    </dgm:pt>
    <dgm:pt modelId="{9D7017EA-7CD5-4077-8B18-09D6573A4790}" type="pres">
      <dgm:prSet presAssocID="{C7C6884D-935F-4602-835C-5B912AF4E09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438F4E8-E7A7-4406-9046-C00391BCDBAD}" type="pres">
      <dgm:prSet presAssocID="{C7C6884D-935F-4602-835C-5B912AF4E09F}" presName="hierChild3" presStyleCnt="0"/>
      <dgm:spPr/>
    </dgm:pt>
    <dgm:pt modelId="{D8666E25-7B00-48BD-90E8-72BB979BC9AB}" type="pres">
      <dgm:prSet presAssocID="{A1AE7296-6F7C-43ED-946D-89D9F89614BD}" presName="Name17" presStyleLbl="parChTrans1D3" presStyleIdx="2" presStyleCnt="3"/>
      <dgm:spPr/>
      <dgm:t>
        <a:bodyPr/>
        <a:lstStyle/>
        <a:p>
          <a:endParaRPr lang="sk-SK"/>
        </a:p>
      </dgm:t>
    </dgm:pt>
    <dgm:pt modelId="{2C9BE5DE-0EBA-455B-99E7-D60DFEA3EB28}" type="pres">
      <dgm:prSet presAssocID="{0E311788-A9B3-46C5-9150-F5015EC24A7F}" presName="hierRoot3" presStyleCnt="0"/>
      <dgm:spPr/>
    </dgm:pt>
    <dgm:pt modelId="{1DA979D0-334D-4462-AD0D-61435EFB2BF8}" type="pres">
      <dgm:prSet presAssocID="{0E311788-A9B3-46C5-9150-F5015EC24A7F}" presName="composite3" presStyleCnt="0"/>
      <dgm:spPr/>
    </dgm:pt>
    <dgm:pt modelId="{566A5B3C-2322-4ECB-8D9D-7E95C5327D99}" type="pres">
      <dgm:prSet presAssocID="{0E311788-A9B3-46C5-9150-F5015EC24A7F}" presName="background3" presStyleLbl="node3" presStyleIdx="2" presStyleCnt="3"/>
      <dgm:spPr>
        <a:solidFill>
          <a:schemeClr val="accent2"/>
        </a:solidFill>
      </dgm:spPr>
    </dgm:pt>
    <dgm:pt modelId="{7200B420-60AB-468C-AA97-8BAA6AEC4E3C}" type="pres">
      <dgm:prSet presAssocID="{0E311788-A9B3-46C5-9150-F5015EC24A7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958BD7C-EC16-4DF5-A40A-F156B032B288}" type="pres">
      <dgm:prSet presAssocID="{0E311788-A9B3-46C5-9150-F5015EC24A7F}" presName="hierChild4" presStyleCnt="0"/>
      <dgm:spPr/>
    </dgm:pt>
    <dgm:pt modelId="{638F3AFC-B0E0-4B03-BA17-D372C129C0A0}" type="pres">
      <dgm:prSet presAssocID="{49398787-591B-45A2-BEAE-3DDD22CEBF3F}" presName="Name23" presStyleLbl="parChTrans1D4" presStyleIdx="2" presStyleCnt="3"/>
      <dgm:spPr/>
      <dgm:t>
        <a:bodyPr/>
        <a:lstStyle/>
        <a:p>
          <a:endParaRPr lang="sk-SK"/>
        </a:p>
      </dgm:t>
    </dgm:pt>
    <dgm:pt modelId="{7F795613-F0D2-4161-A060-237E2AFC337C}" type="pres">
      <dgm:prSet presAssocID="{A8076F18-DDB7-423B-9CEB-CA7C6CEA0CC0}" presName="hierRoot4" presStyleCnt="0"/>
      <dgm:spPr/>
    </dgm:pt>
    <dgm:pt modelId="{9FB51856-CA3F-4939-ABCC-C3B351405800}" type="pres">
      <dgm:prSet presAssocID="{A8076F18-DDB7-423B-9CEB-CA7C6CEA0CC0}" presName="composite4" presStyleCnt="0"/>
      <dgm:spPr/>
    </dgm:pt>
    <dgm:pt modelId="{DA8FCA20-8CEA-45B1-9278-1E3EC191D012}" type="pres">
      <dgm:prSet presAssocID="{A8076F18-DDB7-423B-9CEB-CA7C6CEA0CC0}" presName="background4" presStyleLbl="node4" presStyleIdx="2" presStyleCnt="3"/>
      <dgm:spPr/>
    </dgm:pt>
    <dgm:pt modelId="{0E604AC1-DFF3-4A28-B30E-C1B0929255E4}" type="pres">
      <dgm:prSet presAssocID="{A8076F18-DDB7-423B-9CEB-CA7C6CEA0CC0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6D8DBAB-F6D3-493E-8BB0-F557BF51D624}" type="pres">
      <dgm:prSet presAssocID="{A8076F18-DDB7-423B-9CEB-CA7C6CEA0CC0}" presName="hierChild5" presStyleCnt="0"/>
      <dgm:spPr/>
    </dgm:pt>
  </dgm:ptLst>
  <dgm:cxnLst>
    <dgm:cxn modelId="{445099FF-D643-48DE-95C2-3285B0A73D3F}" type="presOf" srcId="{49398787-591B-45A2-BEAE-3DDD22CEBF3F}" destId="{638F3AFC-B0E0-4B03-BA17-D372C129C0A0}" srcOrd="0" destOrd="0" presId="urn:microsoft.com/office/officeart/2005/8/layout/hierarchy1"/>
    <dgm:cxn modelId="{0FD160E9-8F1F-4995-918D-62541BE64AE0}" srcId="{CC29222D-01FA-40CA-85A0-DD6FF5DA5FED}" destId="{9F8CAB61-D43A-4ADC-BDAB-BB33C1690BD9}" srcOrd="1" destOrd="0" parTransId="{3F09FF75-3E2D-4DF8-A804-9B263A353066}" sibTransId="{51CB2555-922B-4ED5-8B10-12EBC1D6C665}"/>
    <dgm:cxn modelId="{F91F320F-63E5-436A-93CF-562264DC41EB}" type="presOf" srcId="{3F09FF75-3E2D-4DF8-A804-9B263A353066}" destId="{D010B79D-E0CB-4D90-B31B-E01AF84B4FA5}" srcOrd="0" destOrd="0" presId="urn:microsoft.com/office/officeart/2005/8/layout/hierarchy1"/>
    <dgm:cxn modelId="{2CAE7093-9077-42B0-A993-77D98987B61F}" type="presOf" srcId="{6AFE2603-A8C8-4E3D-B6AD-F515A9CD80A5}" destId="{3DACA2AA-902C-4480-B09D-DA7F72331D7D}" srcOrd="0" destOrd="0" presId="urn:microsoft.com/office/officeart/2005/8/layout/hierarchy1"/>
    <dgm:cxn modelId="{C93F5D0F-38A9-4EEF-82C9-C2C2B19D9F19}" type="presOf" srcId="{3AED525E-1328-4CE8-8021-B713BA06FB66}" destId="{FF0A7D81-D1AA-46BC-A6AB-A1985C680D66}" srcOrd="0" destOrd="0" presId="urn:microsoft.com/office/officeart/2005/8/layout/hierarchy1"/>
    <dgm:cxn modelId="{C9CAF7E3-F4D3-4150-8499-83513097559F}" srcId="{7914EB22-6ADC-4AE1-9201-53D8DD735B8D}" destId="{484C5643-6FF2-48B0-A8B8-985647BEEE4D}" srcOrd="0" destOrd="0" parTransId="{B03B7207-6A7D-4DC9-A0CB-D115BCFFE46B}" sibTransId="{9A3472C9-4315-4A70-B59E-7AB3CE758C34}"/>
    <dgm:cxn modelId="{5235AA04-8C26-4716-B8AB-2BCDEB53FB07}" srcId="{A6DF1919-D2CD-4FCB-A13A-D421446CE58B}" destId="{FFF66A32-140B-472C-B81F-A60E190A6C58}" srcOrd="0" destOrd="0" parTransId="{6DE050F2-AE47-4554-98B2-EF7CE3A75BCF}" sibTransId="{F9C4A159-4ACD-4A54-BB47-481B3B9ADE4D}"/>
    <dgm:cxn modelId="{F2E251B4-F38D-4EBB-B305-123806826D65}" type="presOf" srcId="{C7C6884D-935F-4602-835C-5B912AF4E09F}" destId="{9D7017EA-7CD5-4077-8B18-09D6573A4790}" srcOrd="0" destOrd="0" presId="urn:microsoft.com/office/officeart/2005/8/layout/hierarchy1"/>
    <dgm:cxn modelId="{309A301B-C451-4AA0-AF74-87B6B5F174EB}" type="presOf" srcId="{6DE050F2-AE47-4554-98B2-EF7CE3A75BCF}" destId="{481C14D7-0759-4EAC-A247-92B7DE68C99B}" srcOrd="0" destOrd="0" presId="urn:microsoft.com/office/officeart/2005/8/layout/hierarchy1"/>
    <dgm:cxn modelId="{742B9704-4E57-43AC-987D-B8DD205560E4}" type="presOf" srcId="{7914EB22-6ADC-4AE1-9201-53D8DD735B8D}" destId="{6ACD8907-7E3D-4002-8F37-F4CD1F191944}" srcOrd="0" destOrd="0" presId="urn:microsoft.com/office/officeart/2005/8/layout/hierarchy1"/>
    <dgm:cxn modelId="{A6AF3F4D-B7F3-475C-B8F9-37E49140D281}" srcId="{3AED525E-1328-4CE8-8021-B713BA06FB66}" destId="{CC29222D-01FA-40CA-85A0-DD6FF5DA5FED}" srcOrd="0" destOrd="0" parTransId="{14D87DC0-8576-462A-8CC2-DE3671B032C3}" sibTransId="{60570DB6-7322-486A-A2DD-ABA2E24ED64B}"/>
    <dgm:cxn modelId="{0C354FAF-9370-41F6-B611-76493D1D4BFC}" type="presOf" srcId="{A6DF1919-D2CD-4FCB-A13A-D421446CE58B}" destId="{102B0930-1431-4256-82C4-4362F57B2721}" srcOrd="0" destOrd="0" presId="urn:microsoft.com/office/officeart/2005/8/layout/hierarchy1"/>
    <dgm:cxn modelId="{D4684FAE-2531-40FD-B027-7D06BAC4D921}" srcId="{484C5643-6FF2-48B0-A8B8-985647BEEE4D}" destId="{46203B99-31E2-4E01-B461-097AFE2F890C}" srcOrd="0" destOrd="0" parTransId="{44540121-55BE-4382-8166-DEDC0E0BFFF7}" sibTransId="{F5C49675-6130-499B-A815-53E3D31B0F26}"/>
    <dgm:cxn modelId="{553634D7-615D-4ED0-B9C4-61FAEC9C21A0}" type="presOf" srcId="{A8076F18-DDB7-423B-9CEB-CA7C6CEA0CC0}" destId="{0E604AC1-DFF3-4A28-B30E-C1B0929255E4}" srcOrd="0" destOrd="0" presId="urn:microsoft.com/office/officeart/2005/8/layout/hierarchy1"/>
    <dgm:cxn modelId="{5D4D3CA8-EF3D-4B9B-80EA-50E2CAED8940}" srcId="{CC29222D-01FA-40CA-85A0-DD6FF5DA5FED}" destId="{C7C6884D-935F-4602-835C-5B912AF4E09F}" srcOrd="2" destOrd="0" parTransId="{B2CA6E49-EE01-4042-990F-E5F9EC6EA84F}" sibTransId="{7BFF26BD-AB36-47D2-8FDD-3F799729DCDE}"/>
    <dgm:cxn modelId="{BF033731-D697-4289-93FB-FB2799285BC6}" type="presOf" srcId="{44540121-55BE-4382-8166-DEDC0E0BFFF7}" destId="{936B3126-B2E9-459F-827A-57AF9C5B59DD}" srcOrd="0" destOrd="0" presId="urn:microsoft.com/office/officeart/2005/8/layout/hierarchy1"/>
    <dgm:cxn modelId="{B073D7A3-F5A1-4FBC-A686-070511C4F2B6}" type="presOf" srcId="{B03B7207-6A7D-4DC9-A0CB-D115BCFFE46B}" destId="{DDABA5F6-5221-4F03-8530-EC5E4B14AB10}" srcOrd="0" destOrd="0" presId="urn:microsoft.com/office/officeart/2005/8/layout/hierarchy1"/>
    <dgm:cxn modelId="{CA2C4C8E-2E06-4CCA-B624-D195429432CE}" srcId="{C7C6884D-935F-4602-835C-5B912AF4E09F}" destId="{0E311788-A9B3-46C5-9150-F5015EC24A7F}" srcOrd="0" destOrd="0" parTransId="{A1AE7296-6F7C-43ED-946D-89D9F89614BD}" sibTransId="{3DC0718D-1EA6-4AEB-B14E-2055FA02C704}"/>
    <dgm:cxn modelId="{0A83685B-CBBF-4B1D-A6C3-3385E5691C99}" type="presOf" srcId="{CC29222D-01FA-40CA-85A0-DD6FF5DA5FED}" destId="{FA97F919-0D99-4138-A79C-B35B0093DE36}" srcOrd="0" destOrd="0" presId="urn:microsoft.com/office/officeart/2005/8/layout/hierarchy1"/>
    <dgm:cxn modelId="{6D5F0B07-23E9-4141-94DE-0C84F863A1F5}" srcId="{CC29222D-01FA-40CA-85A0-DD6FF5DA5FED}" destId="{7914EB22-6ADC-4AE1-9201-53D8DD735B8D}" srcOrd="0" destOrd="0" parTransId="{6AFE2603-A8C8-4E3D-B6AD-F515A9CD80A5}" sibTransId="{B3CCDC8E-5C43-45A9-A0E1-625181DCEF62}"/>
    <dgm:cxn modelId="{CF84F51A-2FA1-4257-84E1-7F7EC074E1CD}" type="presOf" srcId="{A1AE7296-6F7C-43ED-946D-89D9F89614BD}" destId="{D8666E25-7B00-48BD-90E8-72BB979BC9AB}" srcOrd="0" destOrd="0" presId="urn:microsoft.com/office/officeart/2005/8/layout/hierarchy1"/>
    <dgm:cxn modelId="{65757956-2654-4A87-BB4F-FD63B2817DAB}" type="presOf" srcId="{FFF66A32-140B-472C-B81F-A60E190A6C58}" destId="{F152A27F-C515-420C-B13F-D4CD7FB1D6C8}" srcOrd="0" destOrd="0" presId="urn:microsoft.com/office/officeart/2005/8/layout/hierarchy1"/>
    <dgm:cxn modelId="{EC47CB4E-CDD2-4175-A649-8B345B636A54}" type="presOf" srcId="{E30C96B9-5560-4CC9-914D-3924A9626F3F}" destId="{52E481CD-C621-4648-8418-2DD6ECCDDDE2}" srcOrd="0" destOrd="0" presId="urn:microsoft.com/office/officeart/2005/8/layout/hierarchy1"/>
    <dgm:cxn modelId="{6D7BD64C-E09D-4868-82E6-E8666B6B9F63}" type="presOf" srcId="{0E311788-A9B3-46C5-9150-F5015EC24A7F}" destId="{7200B420-60AB-468C-AA97-8BAA6AEC4E3C}" srcOrd="0" destOrd="0" presId="urn:microsoft.com/office/officeart/2005/8/layout/hierarchy1"/>
    <dgm:cxn modelId="{9322D2A5-09BB-4C66-9A5E-640A5E198FBD}" type="presOf" srcId="{B2CA6E49-EE01-4042-990F-E5F9EC6EA84F}" destId="{336C67BB-C505-4E3D-9EAB-8BCF7F4BCEFD}" srcOrd="0" destOrd="0" presId="urn:microsoft.com/office/officeart/2005/8/layout/hierarchy1"/>
    <dgm:cxn modelId="{A3C76E63-DFBA-4E9E-AEA4-E59EB3CB8230}" type="presOf" srcId="{484C5643-6FF2-48B0-A8B8-985647BEEE4D}" destId="{4A5675AE-0E15-40C5-B053-2B64BEBB8FB2}" srcOrd="0" destOrd="0" presId="urn:microsoft.com/office/officeart/2005/8/layout/hierarchy1"/>
    <dgm:cxn modelId="{15EF6514-E6F5-46B3-9025-44D738639D5C}" srcId="{9F8CAB61-D43A-4ADC-BDAB-BB33C1690BD9}" destId="{A6DF1919-D2CD-4FCB-A13A-D421446CE58B}" srcOrd="0" destOrd="0" parTransId="{E30C96B9-5560-4CC9-914D-3924A9626F3F}" sibTransId="{471C3A88-DFD6-4D56-86CD-19F2FC0A8E2E}"/>
    <dgm:cxn modelId="{A3619F5F-CC4C-43E5-8C2A-D6B880CC4D4D}" srcId="{0E311788-A9B3-46C5-9150-F5015EC24A7F}" destId="{A8076F18-DDB7-423B-9CEB-CA7C6CEA0CC0}" srcOrd="0" destOrd="0" parTransId="{49398787-591B-45A2-BEAE-3DDD22CEBF3F}" sibTransId="{B3148094-3CFE-43FC-AE3A-7CD979F83CE7}"/>
    <dgm:cxn modelId="{B03E3D4B-5A02-4045-86F3-FD79A459D637}" type="presOf" srcId="{9F8CAB61-D43A-4ADC-BDAB-BB33C1690BD9}" destId="{247BB6F6-0F24-4741-A553-AD6DC2CD51CC}" srcOrd="0" destOrd="0" presId="urn:microsoft.com/office/officeart/2005/8/layout/hierarchy1"/>
    <dgm:cxn modelId="{2D6332D6-17C7-4138-BFC6-7A6A4624F28B}" type="presOf" srcId="{46203B99-31E2-4E01-B461-097AFE2F890C}" destId="{A0DFFBE7-63F5-42FA-B8E0-55288A009D79}" srcOrd="0" destOrd="0" presId="urn:microsoft.com/office/officeart/2005/8/layout/hierarchy1"/>
    <dgm:cxn modelId="{3CBF3F1C-3953-46DE-97A0-307436B23A89}" type="presParOf" srcId="{FF0A7D81-D1AA-46BC-A6AB-A1985C680D66}" destId="{7236C442-28CA-4111-B988-735AAB629808}" srcOrd="0" destOrd="0" presId="urn:microsoft.com/office/officeart/2005/8/layout/hierarchy1"/>
    <dgm:cxn modelId="{8C001003-DDA4-4CBC-8128-ED3191247D48}" type="presParOf" srcId="{7236C442-28CA-4111-B988-735AAB629808}" destId="{3023FEA1-C061-4083-9F09-D8498045D0DF}" srcOrd="0" destOrd="0" presId="urn:microsoft.com/office/officeart/2005/8/layout/hierarchy1"/>
    <dgm:cxn modelId="{71CAD083-DD81-497E-A2BD-E725BCDC8F5B}" type="presParOf" srcId="{3023FEA1-C061-4083-9F09-D8498045D0DF}" destId="{998D6236-27CF-446D-97E2-EF15FAFAD18C}" srcOrd="0" destOrd="0" presId="urn:microsoft.com/office/officeart/2005/8/layout/hierarchy1"/>
    <dgm:cxn modelId="{57C16318-A312-4541-A0A3-C9744BC36804}" type="presParOf" srcId="{3023FEA1-C061-4083-9F09-D8498045D0DF}" destId="{FA97F919-0D99-4138-A79C-B35B0093DE36}" srcOrd="1" destOrd="0" presId="urn:microsoft.com/office/officeart/2005/8/layout/hierarchy1"/>
    <dgm:cxn modelId="{53E5BAA2-1727-4A8A-93AF-4E1B4E4FC462}" type="presParOf" srcId="{7236C442-28CA-4111-B988-735AAB629808}" destId="{9201F48D-5BEA-42B6-A7B0-51CA059B670E}" srcOrd="1" destOrd="0" presId="urn:microsoft.com/office/officeart/2005/8/layout/hierarchy1"/>
    <dgm:cxn modelId="{6A14911E-24A4-4709-9D90-65F579EAFB48}" type="presParOf" srcId="{9201F48D-5BEA-42B6-A7B0-51CA059B670E}" destId="{3DACA2AA-902C-4480-B09D-DA7F72331D7D}" srcOrd="0" destOrd="0" presId="urn:microsoft.com/office/officeart/2005/8/layout/hierarchy1"/>
    <dgm:cxn modelId="{C3E7AC46-7548-4038-B84A-396CBD1A0F58}" type="presParOf" srcId="{9201F48D-5BEA-42B6-A7B0-51CA059B670E}" destId="{5C37E8FC-91E6-44C2-92B5-CF311763262E}" srcOrd="1" destOrd="0" presId="urn:microsoft.com/office/officeart/2005/8/layout/hierarchy1"/>
    <dgm:cxn modelId="{36F0F399-303D-456A-A089-299572E498D4}" type="presParOf" srcId="{5C37E8FC-91E6-44C2-92B5-CF311763262E}" destId="{85344694-040E-4A7F-BE59-7D139643C756}" srcOrd="0" destOrd="0" presId="urn:microsoft.com/office/officeart/2005/8/layout/hierarchy1"/>
    <dgm:cxn modelId="{B02E43AA-1D5E-45E4-B829-E5A79A918950}" type="presParOf" srcId="{85344694-040E-4A7F-BE59-7D139643C756}" destId="{FAE1CCB4-D2DB-42E7-8D58-39E5E2000628}" srcOrd="0" destOrd="0" presId="urn:microsoft.com/office/officeart/2005/8/layout/hierarchy1"/>
    <dgm:cxn modelId="{0A71FDF8-F487-4865-8C9D-ED01C6201599}" type="presParOf" srcId="{85344694-040E-4A7F-BE59-7D139643C756}" destId="{6ACD8907-7E3D-4002-8F37-F4CD1F191944}" srcOrd="1" destOrd="0" presId="urn:microsoft.com/office/officeart/2005/8/layout/hierarchy1"/>
    <dgm:cxn modelId="{77A2C09E-A106-43D2-AD0C-188E950FA2C7}" type="presParOf" srcId="{5C37E8FC-91E6-44C2-92B5-CF311763262E}" destId="{A53E4299-649A-484D-B7AF-6671220EC962}" srcOrd="1" destOrd="0" presId="urn:microsoft.com/office/officeart/2005/8/layout/hierarchy1"/>
    <dgm:cxn modelId="{B39BB631-FBB1-4834-9C65-1005F5E1B341}" type="presParOf" srcId="{A53E4299-649A-484D-B7AF-6671220EC962}" destId="{DDABA5F6-5221-4F03-8530-EC5E4B14AB10}" srcOrd="0" destOrd="0" presId="urn:microsoft.com/office/officeart/2005/8/layout/hierarchy1"/>
    <dgm:cxn modelId="{E4FEBCC4-B01B-4C92-82FB-98B470A8FFCC}" type="presParOf" srcId="{A53E4299-649A-484D-B7AF-6671220EC962}" destId="{A0916B8F-1418-4F20-8DFB-228AE5A2AEEB}" srcOrd="1" destOrd="0" presId="urn:microsoft.com/office/officeart/2005/8/layout/hierarchy1"/>
    <dgm:cxn modelId="{A0978D77-FD79-4263-96F3-24147B4C0225}" type="presParOf" srcId="{A0916B8F-1418-4F20-8DFB-228AE5A2AEEB}" destId="{C0537CA7-3D55-480A-8F84-C28E8DFC5352}" srcOrd="0" destOrd="0" presId="urn:microsoft.com/office/officeart/2005/8/layout/hierarchy1"/>
    <dgm:cxn modelId="{77A82BC2-B99A-4CEA-8F07-F389F739FF8D}" type="presParOf" srcId="{C0537CA7-3D55-480A-8F84-C28E8DFC5352}" destId="{731A8D5C-662A-47C8-AF73-504FEF8CCBD8}" srcOrd="0" destOrd="0" presId="urn:microsoft.com/office/officeart/2005/8/layout/hierarchy1"/>
    <dgm:cxn modelId="{4687B36F-4BE5-433A-9BCA-CA8C9517834F}" type="presParOf" srcId="{C0537CA7-3D55-480A-8F84-C28E8DFC5352}" destId="{4A5675AE-0E15-40C5-B053-2B64BEBB8FB2}" srcOrd="1" destOrd="0" presId="urn:microsoft.com/office/officeart/2005/8/layout/hierarchy1"/>
    <dgm:cxn modelId="{01D0DFF4-1DA0-40F7-8406-6369D3B7408C}" type="presParOf" srcId="{A0916B8F-1418-4F20-8DFB-228AE5A2AEEB}" destId="{B3214AD3-561F-4886-9DB6-8D8D966C7F9A}" srcOrd="1" destOrd="0" presId="urn:microsoft.com/office/officeart/2005/8/layout/hierarchy1"/>
    <dgm:cxn modelId="{E3D8D691-C841-49FF-9F2F-063A83936C68}" type="presParOf" srcId="{B3214AD3-561F-4886-9DB6-8D8D966C7F9A}" destId="{936B3126-B2E9-459F-827A-57AF9C5B59DD}" srcOrd="0" destOrd="0" presId="urn:microsoft.com/office/officeart/2005/8/layout/hierarchy1"/>
    <dgm:cxn modelId="{6FEB82E5-0FEC-4D46-8BC9-6C33C9C31402}" type="presParOf" srcId="{B3214AD3-561F-4886-9DB6-8D8D966C7F9A}" destId="{80FE312C-6C74-4871-BD12-02DE7713A712}" srcOrd="1" destOrd="0" presId="urn:microsoft.com/office/officeart/2005/8/layout/hierarchy1"/>
    <dgm:cxn modelId="{EF642049-6E00-4C1B-B732-E55136C8D519}" type="presParOf" srcId="{80FE312C-6C74-4871-BD12-02DE7713A712}" destId="{A632CE5A-0997-4C2F-B9F7-3A04F27FCF22}" srcOrd="0" destOrd="0" presId="urn:microsoft.com/office/officeart/2005/8/layout/hierarchy1"/>
    <dgm:cxn modelId="{381C8D70-92C5-41D6-BA2F-D363F50CABF4}" type="presParOf" srcId="{A632CE5A-0997-4C2F-B9F7-3A04F27FCF22}" destId="{D9C6BE91-F198-4FD2-BFA5-035B05A0B31D}" srcOrd="0" destOrd="0" presId="urn:microsoft.com/office/officeart/2005/8/layout/hierarchy1"/>
    <dgm:cxn modelId="{3339A586-C95B-493F-9E4D-32D29FB87E3A}" type="presParOf" srcId="{A632CE5A-0997-4C2F-B9F7-3A04F27FCF22}" destId="{A0DFFBE7-63F5-42FA-B8E0-55288A009D79}" srcOrd="1" destOrd="0" presId="urn:microsoft.com/office/officeart/2005/8/layout/hierarchy1"/>
    <dgm:cxn modelId="{ACF0E43A-0288-4359-B8F7-7B2E182AD41F}" type="presParOf" srcId="{80FE312C-6C74-4871-BD12-02DE7713A712}" destId="{C5533985-9A6A-4A80-BAC3-415226982F5A}" srcOrd="1" destOrd="0" presId="urn:microsoft.com/office/officeart/2005/8/layout/hierarchy1"/>
    <dgm:cxn modelId="{62B4A3D6-8766-47BE-8DCA-F06BE78E60CF}" type="presParOf" srcId="{9201F48D-5BEA-42B6-A7B0-51CA059B670E}" destId="{D010B79D-E0CB-4D90-B31B-E01AF84B4FA5}" srcOrd="2" destOrd="0" presId="urn:microsoft.com/office/officeart/2005/8/layout/hierarchy1"/>
    <dgm:cxn modelId="{0684C59D-FC6C-4627-8F3D-D319AA47ACB7}" type="presParOf" srcId="{9201F48D-5BEA-42B6-A7B0-51CA059B670E}" destId="{D5C4177A-04B9-4D40-AA03-80962E78A8AE}" srcOrd="3" destOrd="0" presId="urn:microsoft.com/office/officeart/2005/8/layout/hierarchy1"/>
    <dgm:cxn modelId="{14E5EBCB-96AB-450B-9EF5-3B3A947B737F}" type="presParOf" srcId="{D5C4177A-04B9-4D40-AA03-80962E78A8AE}" destId="{469A4867-001D-4A67-91A4-E20CE4444EAB}" srcOrd="0" destOrd="0" presId="urn:microsoft.com/office/officeart/2005/8/layout/hierarchy1"/>
    <dgm:cxn modelId="{B6D0EC9C-6E8F-4CB9-BEFB-3BF5A04EDBE5}" type="presParOf" srcId="{469A4867-001D-4A67-91A4-E20CE4444EAB}" destId="{467BF432-071B-42AD-BC2B-D1628434CA47}" srcOrd="0" destOrd="0" presId="urn:microsoft.com/office/officeart/2005/8/layout/hierarchy1"/>
    <dgm:cxn modelId="{FF58B561-5F68-48F1-8E89-19744B955681}" type="presParOf" srcId="{469A4867-001D-4A67-91A4-E20CE4444EAB}" destId="{247BB6F6-0F24-4741-A553-AD6DC2CD51CC}" srcOrd="1" destOrd="0" presId="urn:microsoft.com/office/officeart/2005/8/layout/hierarchy1"/>
    <dgm:cxn modelId="{129E5736-7E24-439E-A8BE-FFF882CD0609}" type="presParOf" srcId="{D5C4177A-04B9-4D40-AA03-80962E78A8AE}" destId="{A3A004DE-0884-4060-9194-7E9C2E23A9EB}" srcOrd="1" destOrd="0" presId="urn:microsoft.com/office/officeart/2005/8/layout/hierarchy1"/>
    <dgm:cxn modelId="{6ECEBDE1-B26C-48AD-9A1E-BFCFF4C9AFC7}" type="presParOf" srcId="{A3A004DE-0884-4060-9194-7E9C2E23A9EB}" destId="{52E481CD-C621-4648-8418-2DD6ECCDDDE2}" srcOrd="0" destOrd="0" presId="urn:microsoft.com/office/officeart/2005/8/layout/hierarchy1"/>
    <dgm:cxn modelId="{E3D73848-C7E3-4834-8CB1-7B30A9E6C0B2}" type="presParOf" srcId="{A3A004DE-0884-4060-9194-7E9C2E23A9EB}" destId="{6DFD7644-E906-45ED-95DC-D8E11ED3DB16}" srcOrd="1" destOrd="0" presId="urn:microsoft.com/office/officeart/2005/8/layout/hierarchy1"/>
    <dgm:cxn modelId="{0D0D2D6B-C415-4539-8BC0-431A20953F8A}" type="presParOf" srcId="{6DFD7644-E906-45ED-95DC-D8E11ED3DB16}" destId="{454C303B-8BFE-4334-9C2A-8D314A937BFC}" srcOrd="0" destOrd="0" presId="urn:microsoft.com/office/officeart/2005/8/layout/hierarchy1"/>
    <dgm:cxn modelId="{7690F1B3-4F61-4ADE-BF9B-3D952B06FB22}" type="presParOf" srcId="{454C303B-8BFE-4334-9C2A-8D314A937BFC}" destId="{862A03A6-E954-4C93-9106-73592E834D85}" srcOrd="0" destOrd="0" presId="urn:microsoft.com/office/officeart/2005/8/layout/hierarchy1"/>
    <dgm:cxn modelId="{40FFBDD7-FEE1-4CCF-AA08-581F7A96075C}" type="presParOf" srcId="{454C303B-8BFE-4334-9C2A-8D314A937BFC}" destId="{102B0930-1431-4256-82C4-4362F57B2721}" srcOrd="1" destOrd="0" presId="urn:microsoft.com/office/officeart/2005/8/layout/hierarchy1"/>
    <dgm:cxn modelId="{20B7BA32-1806-4893-A889-AC16890A3F5D}" type="presParOf" srcId="{6DFD7644-E906-45ED-95DC-D8E11ED3DB16}" destId="{789F2C5C-166B-403B-9F14-0F5395DE7923}" srcOrd="1" destOrd="0" presId="urn:microsoft.com/office/officeart/2005/8/layout/hierarchy1"/>
    <dgm:cxn modelId="{E4D5D7EF-3568-4C65-8D83-F6FEDC676F89}" type="presParOf" srcId="{789F2C5C-166B-403B-9F14-0F5395DE7923}" destId="{481C14D7-0759-4EAC-A247-92B7DE68C99B}" srcOrd="0" destOrd="0" presId="urn:microsoft.com/office/officeart/2005/8/layout/hierarchy1"/>
    <dgm:cxn modelId="{B9E8108C-48FF-4EB2-A16C-093D91C0872B}" type="presParOf" srcId="{789F2C5C-166B-403B-9F14-0F5395DE7923}" destId="{FEAA064D-0B63-41FB-89FA-5AE4B06AF487}" srcOrd="1" destOrd="0" presId="urn:microsoft.com/office/officeart/2005/8/layout/hierarchy1"/>
    <dgm:cxn modelId="{3D000B7D-1878-479A-A6C4-6C9C52B65BD7}" type="presParOf" srcId="{FEAA064D-0B63-41FB-89FA-5AE4B06AF487}" destId="{1D23C9A2-B49E-4958-96F4-8F9157CAA3B7}" srcOrd="0" destOrd="0" presId="urn:microsoft.com/office/officeart/2005/8/layout/hierarchy1"/>
    <dgm:cxn modelId="{77F830A9-FF17-4CB2-A31D-954925F95510}" type="presParOf" srcId="{1D23C9A2-B49E-4958-96F4-8F9157CAA3B7}" destId="{3B21F053-A376-4F39-AAB5-1154C5D105B1}" srcOrd="0" destOrd="0" presId="urn:microsoft.com/office/officeart/2005/8/layout/hierarchy1"/>
    <dgm:cxn modelId="{F32747F6-0E7A-4686-B97B-808183B7B666}" type="presParOf" srcId="{1D23C9A2-B49E-4958-96F4-8F9157CAA3B7}" destId="{F152A27F-C515-420C-B13F-D4CD7FB1D6C8}" srcOrd="1" destOrd="0" presId="urn:microsoft.com/office/officeart/2005/8/layout/hierarchy1"/>
    <dgm:cxn modelId="{3F9BBAB1-4E55-4533-ADCB-5FFA52BEF42E}" type="presParOf" srcId="{FEAA064D-0B63-41FB-89FA-5AE4B06AF487}" destId="{0EA98E03-B039-4311-9FA3-CF996C8F76D4}" srcOrd="1" destOrd="0" presId="urn:microsoft.com/office/officeart/2005/8/layout/hierarchy1"/>
    <dgm:cxn modelId="{504BEC1F-A199-4379-9E67-8E69D7A5CF36}" type="presParOf" srcId="{9201F48D-5BEA-42B6-A7B0-51CA059B670E}" destId="{336C67BB-C505-4E3D-9EAB-8BCF7F4BCEFD}" srcOrd="4" destOrd="0" presId="urn:microsoft.com/office/officeart/2005/8/layout/hierarchy1"/>
    <dgm:cxn modelId="{BC97EF13-8A18-4E30-93B6-4BC375D85318}" type="presParOf" srcId="{9201F48D-5BEA-42B6-A7B0-51CA059B670E}" destId="{6348B155-F54A-45F4-BDAF-11B3CF235012}" srcOrd="5" destOrd="0" presId="urn:microsoft.com/office/officeart/2005/8/layout/hierarchy1"/>
    <dgm:cxn modelId="{FA98B35E-55A3-47FE-BCD3-3B4255AD6C5E}" type="presParOf" srcId="{6348B155-F54A-45F4-BDAF-11B3CF235012}" destId="{20C41105-822B-461D-AD4D-A724A063E0D7}" srcOrd="0" destOrd="0" presId="urn:microsoft.com/office/officeart/2005/8/layout/hierarchy1"/>
    <dgm:cxn modelId="{D4FF4444-1F00-4668-9CDA-D2DC79378DD2}" type="presParOf" srcId="{20C41105-822B-461D-AD4D-A724A063E0D7}" destId="{8A94B78C-AD37-4485-A120-8A2D1E6DF29C}" srcOrd="0" destOrd="0" presId="urn:microsoft.com/office/officeart/2005/8/layout/hierarchy1"/>
    <dgm:cxn modelId="{96B90190-64D3-4D24-8716-A055E9D168A9}" type="presParOf" srcId="{20C41105-822B-461D-AD4D-A724A063E0D7}" destId="{9D7017EA-7CD5-4077-8B18-09D6573A4790}" srcOrd="1" destOrd="0" presId="urn:microsoft.com/office/officeart/2005/8/layout/hierarchy1"/>
    <dgm:cxn modelId="{374B89D6-7C42-4CB1-AC95-2A2E604C6E91}" type="presParOf" srcId="{6348B155-F54A-45F4-BDAF-11B3CF235012}" destId="{B438F4E8-E7A7-4406-9046-C00391BCDBAD}" srcOrd="1" destOrd="0" presId="urn:microsoft.com/office/officeart/2005/8/layout/hierarchy1"/>
    <dgm:cxn modelId="{DE169EB4-FA82-4880-8E4E-C737C31EF891}" type="presParOf" srcId="{B438F4E8-E7A7-4406-9046-C00391BCDBAD}" destId="{D8666E25-7B00-48BD-90E8-72BB979BC9AB}" srcOrd="0" destOrd="0" presId="urn:microsoft.com/office/officeart/2005/8/layout/hierarchy1"/>
    <dgm:cxn modelId="{D94094D2-EB1D-429A-B0B7-5EC612E7626B}" type="presParOf" srcId="{B438F4E8-E7A7-4406-9046-C00391BCDBAD}" destId="{2C9BE5DE-0EBA-455B-99E7-D60DFEA3EB28}" srcOrd="1" destOrd="0" presId="urn:microsoft.com/office/officeart/2005/8/layout/hierarchy1"/>
    <dgm:cxn modelId="{77C92803-6C7F-4E92-9716-0B2045F5D9FB}" type="presParOf" srcId="{2C9BE5DE-0EBA-455B-99E7-D60DFEA3EB28}" destId="{1DA979D0-334D-4462-AD0D-61435EFB2BF8}" srcOrd="0" destOrd="0" presId="urn:microsoft.com/office/officeart/2005/8/layout/hierarchy1"/>
    <dgm:cxn modelId="{7F23006B-0E14-4873-8A28-F9C0973A4A50}" type="presParOf" srcId="{1DA979D0-334D-4462-AD0D-61435EFB2BF8}" destId="{566A5B3C-2322-4ECB-8D9D-7E95C5327D99}" srcOrd="0" destOrd="0" presId="urn:microsoft.com/office/officeart/2005/8/layout/hierarchy1"/>
    <dgm:cxn modelId="{30C7F5F4-DBF9-43A5-B437-7A101C0A54C1}" type="presParOf" srcId="{1DA979D0-334D-4462-AD0D-61435EFB2BF8}" destId="{7200B420-60AB-468C-AA97-8BAA6AEC4E3C}" srcOrd="1" destOrd="0" presId="urn:microsoft.com/office/officeart/2005/8/layout/hierarchy1"/>
    <dgm:cxn modelId="{D15D9F99-DA24-4D7F-B4E2-B60F4035A9A5}" type="presParOf" srcId="{2C9BE5DE-0EBA-455B-99E7-D60DFEA3EB28}" destId="{4958BD7C-EC16-4DF5-A40A-F156B032B288}" srcOrd="1" destOrd="0" presId="urn:microsoft.com/office/officeart/2005/8/layout/hierarchy1"/>
    <dgm:cxn modelId="{A198635A-BA30-45F7-B669-3F4B2463E854}" type="presParOf" srcId="{4958BD7C-EC16-4DF5-A40A-F156B032B288}" destId="{638F3AFC-B0E0-4B03-BA17-D372C129C0A0}" srcOrd="0" destOrd="0" presId="urn:microsoft.com/office/officeart/2005/8/layout/hierarchy1"/>
    <dgm:cxn modelId="{34030AEB-A7CF-4395-9A2B-1D3B16706536}" type="presParOf" srcId="{4958BD7C-EC16-4DF5-A40A-F156B032B288}" destId="{7F795613-F0D2-4161-A060-237E2AFC337C}" srcOrd="1" destOrd="0" presId="urn:microsoft.com/office/officeart/2005/8/layout/hierarchy1"/>
    <dgm:cxn modelId="{12206E4B-A708-4FD1-BF5E-F2A4F042F6E8}" type="presParOf" srcId="{7F795613-F0D2-4161-A060-237E2AFC337C}" destId="{9FB51856-CA3F-4939-ABCC-C3B351405800}" srcOrd="0" destOrd="0" presId="urn:microsoft.com/office/officeart/2005/8/layout/hierarchy1"/>
    <dgm:cxn modelId="{E8434687-DE1C-4453-9E49-D0FCCBC0B06D}" type="presParOf" srcId="{9FB51856-CA3F-4939-ABCC-C3B351405800}" destId="{DA8FCA20-8CEA-45B1-9278-1E3EC191D012}" srcOrd="0" destOrd="0" presId="urn:microsoft.com/office/officeart/2005/8/layout/hierarchy1"/>
    <dgm:cxn modelId="{69663ECE-4EF7-4A11-AC45-55D3A7ABFA6C}" type="presParOf" srcId="{9FB51856-CA3F-4939-ABCC-C3B351405800}" destId="{0E604AC1-DFF3-4A28-B30E-C1B0929255E4}" srcOrd="1" destOrd="0" presId="urn:microsoft.com/office/officeart/2005/8/layout/hierarchy1"/>
    <dgm:cxn modelId="{52670EF4-164D-4503-B022-90954B702A76}" type="presParOf" srcId="{7F795613-F0D2-4161-A060-237E2AFC337C}" destId="{26D8DBAB-F6D3-493E-8BB0-F557BF51D62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49A4-FB66-4980-8094-8DAF79F390E2}" type="datetimeFigureOut">
              <a:rPr lang="sk-SK" smtClean="0"/>
              <a:pPr/>
              <a:t>25. 9. 2010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03F7-6F66-4E9F-9A0B-40E22AFD0B1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Indeterminovaná </a:t>
            </a:r>
            <a:r>
              <a:rPr lang="sk-SK" dirty="0" err="1" smtClean="0"/>
              <a:t>kolitída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Marián </a:t>
            </a:r>
            <a:r>
              <a:rPr lang="sk-SK" dirty="0" err="1" smtClean="0"/>
              <a:t>Švajdler</a:t>
            </a:r>
            <a:r>
              <a:rPr lang="sk-SK" dirty="0" smtClean="0"/>
              <a:t> ml</a:t>
            </a:r>
          </a:p>
          <a:p>
            <a:r>
              <a:rPr lang="sk-SK" dirty="0" smtClean="0"/>
              <a:t>Oddelenie patológie UNLP Košice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571768"/>
          </a:xfrm>
        </p:spPr>
        <p:txBody>
          <a:bodyPr/>
          <a:lstStyle/>
          <a:p>
            <a:r>
              <a:rPr lang="sk-SK" dirty="0" smtClean="0"/>
              <a:t>543 pacientov s IPAA</a:t>
            </a:r>
          </a:p>
          <a:p>
            <a:r>
              <a:rPr lang="sk-SK" dirty="0" smtClean="0"/>
              <a:t>predoperačná diagnóza: </a:t>
            </a:r>
            <a:r>
              <a:rPr lang="sk-SK" b="1" dirty="0" smtClean="0"/>
              <a:t>499 UC</a:t>
            </a:r>
            <a:r>
              <a:rPr lang="sk-SK" dirty="0" smtClean="0"/>
              <a:t>, </a:t>
            </a:r>
            <a:r>
              <a:rPr lang="sk-SK" b="1" dirty="0" smtClean="0"/>
              <a:t>42 IC</a:t>
            </a:r>
            <a:r>
              <a:rPr lang="sk-SK" dirty="0" smtClean="0"/>
              <a:t>, 2 CD </a:t>
            </a:r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12118" cy="32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4786314" y="3286124"/>
            <a:ext cx="39119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Dis</a:t>
            </a:r>
            <a:r>
              <a:rPr lang="sk-SK" sz="2000" dirty="0" smtClean="0"/>
              <a:t> </a:t>
            </a:r>
            <a:r>
              <a:rPr lang="sk-SK" sz="2000" dirty="0" err="1" smtClean="0"/>
              <a:t>Colon</a:t>
            </a:r>
            <a:r>
              <a:rPr lang="sk-SK" sz="2000" dirty="0" smtClean="0"/>
              <a:t> </a:t>
            </a:r>
            <a:r>
              <a:rPr lang="sk-SK" sz="2000" dirty="0" err="1" smtClean="0"/>
              <a:t>Rectum</a:t>
            </a:r>
            <a:r>
              <a:rPr lang="sk-SK" sz="2000" dirty="0" smtClean="0"/>
              <a:t> 1997;40:263-269.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85696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7500958" y="4714884"/>
            <a:ext cx="1214446" cy="114300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785" y="285728"/>
            <a:ext cx="6733925" cy="32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35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45" y="3429001"/>
            <a:ext cx="54602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5786446" y="642918"/>
            <a:ext cx="2818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Perineálne</a:t>
            </a:r>
            <a:endParaRPr lang="sk-SK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Komplikácie</a:t>
            </a:r>
          </a:p>
          <a:p>
            <a:pPr algn="ctr"/>
            <a:r>
              <a:rPr lang="sk-SK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23 </a:t>
            </a:r>
            <a:r>
              <a:rPr lang="sk-SK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vs</a:t>
            </a:r>
            <a:r>
              <a:rPr lang="sk-SK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44%</a:t>
            </a:r>
            <a:endParaRPr lang="sk-SK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14282" y="4929198"/>
            <a:ext cx="38261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Zlyhanie </a:t>
            </a:r>
            <a:r>
              <a:rPr lang="sk-SK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pouchu</a:t>
            </a:r>
            <a:endParaRPr lang="sk-SK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2,3 </a:t>
            </a:r>
            <a:r>
              <a:rPr lang="sk-SK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vs</a:t>
            </a:r>
            <a:r>
              <a:rPr lang="sk-SK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12,5%</a:t>
            </a:r>
            <a:endParaRPr lang="sk-SK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Závery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sk-SK" dirty="0" smtClean="0"/>
              <a:t>pacienti s IC majú </a:t>
            </a:r>
            <a:r>
              <a:rPr lang="sk-SK" dirty="0" err="1" smtClean="0"/>
              <a:t>signifikantne</a:t>
            </a:r>
            <a:r>
              <a:rPr lang="sk-SK" dirty="0" smtClean="0"/>
              <a:t> vyššiu pravdepodobnosť vzniku </a:t>
            </a:r>
            <a:r>
              <a:rPr lang="sk-SK" dirty="0" smtClean="0"/>
              <a:t>CD </a:t>
            </a:r>
            <a:r>
              <a:rPr lang="en-US" dirty="0" smtClean="0"/>
              <a:t>(</a:t>
            </a:r>
            <a:r>
              <a:rPr lang="sk-SK" dirty="0" smtClean="0"/>
              <a:t>13% </a:t>
            </a:r>
            <a:r>
              <a:rPr lang="sk-SK" dirty="0" err="1" smtClean="0"/>
              <a:t>vs</a:t>
            </a:r>
            <a:r>
              <a:rPr lang="sk-SK" dirty="0" smtClean="0"/>
              <a:t> 3% pri UC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pokiaľ nebude možné presnejšie diagnostické odlíšenie, </a:t>
            </a:r>
            <a:r>
              <a:rPr lang="sk-SK" b="1" dirty="0" smtClean="0"/>
              <a:t>IPAA by mala byť vykonaná iba s veľkou opatrnosťou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sk-SK" dirty="0" smtClean="0"/>
              <a:t>IPAA u </a:t>
            </a:r>
            <a:r>
              <a:rPr lang="sk-SK" b="1" dirty="0" smtClean="0"/>
              <a:t>82 IC </a:t>
            </a:r>
            <a:r>
              <a:rPr lang="sk-SK" dirty="0" smtClean="0"/>
              <a:t>pacientov a </a:t>
            </a:r>
            <a:r>
              <a:rPr lang="sk-SK" b="1" dirty="0" smtClean="0"/>
              <a:t>1437 UC </a:t>
            </a:r>
            <a:r>
              <a:rPr lang="sk-SK" dirty="0" smtClean="0"/>
              <a:t>pacientov</a:t>
            </a:r>
          </a:p>
          <a:p>
            <a:r>
              <a:rPr lang="sk-SK" dirty="0" smtClean="0"/>
              <a:t>medián sledovania 83 mesiacov </a:t>
            </a:r>
            <a:r>
              <a:rPr lang="en-US" dirty="0" smtClean="0"/>
              <a:t>(</a:t>
            </a:r>
            <a:r>
              <a:rPr lang="sk-SK" dirty="0" smtClean="0"/>
              <a:t>t.j. 7 rokov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89796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4572000" y="3171766"/>
            <a:ext cx="41716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Dis</a:t>
            </a:r>
            <a:r>
              <a:rPr lang="sk-SK" sz="2000" dirty="0" smtClean="0"/>
              <a:t> </a:t>
            </a:r>
            <a:r>
              <a:rPr lang="sk-SK" sz="2000" dirty="0" err="1" smtClean="0"/>
              <a:t>Colon</a:t>
            </a:r>
            <a:r>
              <a:rPr lang="sk-SK" sz="2000" dirty="0" smtClean="0"/>
              <a:t> </a:t>
            </a:r>
            <a:r>
              <a:rPr lang="sk-SK" sz="2000" dirty="0" err="1" smtClean="0"/>
              <a:t>Rectum</a:t>
            </a:r>
            <a:r>
              <a:rPr lang="sk-SK" sz="2000" dirty="0" smtClean="0"/>
              <a:t> 2000;43:1487-1496.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428595" y="1397000"/>
          <a:ext cx="8358246" cy="446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Komplikácia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UC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IC</a:t>
                      </a:r>
                      <a:endParaRPr lang="sk-SK" sz="2800" b="1" dirty="0"/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err="1" smtClean="0"/>
                        <a:t>Pouchitis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50%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53%</a:t>
                      </a:r>
                      <a:endParaRPr lang="sk-SK" sz="2800" b="1" dirty="0"/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Obštrukcia TČ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20%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26%</a:t>
                      </a:r>
                      <a:endParaRPr lang="sk-SK" sz="2800" b="1" dirty="0"/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Análna </a:t>
                      </a:r>
                      <a:r>
                        <a:rPr lang="sk-SK" sz="2800" b="1" dirty="0" err="1" smtClean="0"/>
                        <a:t>striktúra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20%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20%</a:t>
                      </a:r>
                      <a:endParaRPr lang="sk-SK" sz="2800" b="1" dirty="0"/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Sepsa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7%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sk-SK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Fistula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9%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rgbClr val="FF0000"/>
                          </a:solidFill>
                        </a:rPr>
                        <a:t>31%</a:t>
                      </a:r>
                      <a:endParaRPr lang="sk-SK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Zlyhanie </a:t>
                      </a:r>
                      <a:r>
                        <a:rPr lang="sk-SK" sz="2800" b="1" dirty="0" err="1" smtClean="0"/>
                        <a:t>pouchu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9%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rgbClr val="FF0000"/>
                          </a:solidFill>
                        </a:rPr>
                        <a:t>23%</a:t>
                      </a:r>
                      <a:endParaRPr lang="sk-SK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Komplikácie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/>
          </p:cNvGraphicFramePr>
          <p:nvPr/>
        </p:nvGraphicFramePr>
        <p:xfrm>
          <a:off x="342928" y="-214338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214282" y="5000636"/>
            <a:ext cx="8715436" cy="1571636"/>
          </a:xfrm>
        </p:spPr>
        <p:txBody>
          <a:bodyPr/>
          <a:lstStyle/>
          <a:p>
            <a:r>
              <a:rPr lang="sk-SK" dirty="0" smtClean="0"/>
              <a:t>po vynechaní pacientov s CD, komplikácie </a:t>
            </a:r>
            <a:r>
              <a:rPr lang="en-US" dirty="0" smtClean="0"/>
              <a:t>(</a:t>
            </a:r>
            <a:r>
              <a:rPr lang="sk-SK" dirty="0" smtClean="0"/>
              <a:t>okrem fistúl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b="1" dirty="0" smtClean="0"/>
              <a:t>UC = IC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/>
          <a:lstStyle/>
          <a:p>
            <a:pPr algn="l"/>
            <a:r>
              <a:rPr lang="sk-SK" dirty="0" smtClean="0"/>
              <a:t>Závery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114948"/>
          </a:xfrm>
        </p:spPr>
        <p:txBody>
          <a:bodyPr>
            <a:normAutofit/>
          </a:bodyPr>
          <a:lstStyle/>
          <a:p>
            <a:r>
              <a:rPr lang="sk-SK" dirty="0" smtClean="0"/>
              <a:t>pacienti s IC majú </a:t>
            </a:r>
            <a:r>
              <a:rPr lang="sk-SK" dirty="0" err="1" smtClean="0"/>
              <a:t>signifikantne</a:t>
            </a:r>
            <a:r>
              <a:rPr lang="sk-SK" dirty="0" smtClean="0"/>
              <a:t> vyššiu pravdepodobnosť </a:t>
            </a:r>
            <a:r>
              <a:rPr lang="sk-SK" dirty="0" smtClean="0"/>
              <a:t>CD </a:t>
            </a:r>
            <a:r>
              <a:rPr lang="en-US" dirty="0" smtClean="0"/>
              <a:t>(</a:t>
            </a:r>
            <a:r>
              <a:rPr lang="sk-SK" dirty="0" smtClean="0"/>
              <a:t>15% </a:t>
            </a:r>
            <a:r>
              <a:rPr lang="sk-SK" dirty="0" err="1" smtClean="0"/>
              <a:t>vs</a:t>
            </a:r>
            <a:r>
              <a:rPr lang="sk-SK" dirty="0" smtClean="0"/>
              <a:t> 2 % pri UC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u väčšiny ale </a:t>
            </a:r>
            <a:r>
              <a:rPr lang="en-US" dirty="0" smtClean="0"/>
              <a:t>(</a:t>
            </a:r>
            <a:r>
              <a:rPr lang="sk-SK" dirty="0" smtClean="0"/>
              <a:t>85% </a:t>
            </a:r>
            <a:r>
              <a:rPr lang="en-US" dirty="0" smtClean="0"/>
              <a:t>)</a:t>
            </a:r>
            <a:r>
              <a:rPr lang="sk-SK" dirty="0" smtClean="0"/>
              <a:t> CD nevznikne - výsledky sú porovnateľné s UC, </a:t>
            </a:r>
            <a:r>
              <a:rPr lang="sk-SK" b="1" dirty="0" smtClean="0"/>
              <a:t>IPAA </a:t>
            </a:r>
            <a:r>
              <a:rPr lang="sk-SK" b="1" dirty="0" smtClean="0"/>
              <a:t>je vhodná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142976" y="5214950"/>
            <a:ext cx="66673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Rovnaké dáta, iné závery</a:t>
            </a:r>
            <a:endParaRPr lang="sk-SK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9001155" cy="19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4572000" y="2285992"/>
            <a:ext cx="43577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k-SK" sz="2000" dirty="0" err="1" smtClean="0"/>
              <a:t>Dis</a:t>
            </a:r>
            <a:r>
              <a:rPr lang="sk-SK" sz="2000" dirty="0" smtClean="0"/>
              <a:t> </a:t>
            </a:r>
            <a:r>
              <a:rPr lang="sk-SK" sz="2000" dirty="0" err="1" smtClean="0"/>
              <a:t>Colon</a:t>
            </a:r>
            <a:r>
              <a:rPr lang="sk-SK" sz="2000" dirty="0" smtClean="0"/>
              <a:t> </a:t>
            </a:r>
            <a:r>
              <a:rPr lang="sk-SK" sz="2000" dirty="0" err="1" smtClean="0"/>
              <a:t>Rectum</a:t>
            </a:r>
            <a:r>
              <a:rPr lang="sk-SK" sz="2000" dirty="0" smtClean="0"/>
              <a:t> 2002;45:1528–1534</a:t>
            </a:r>
            <a:endParaRPr lang="sk-SK" sz="2000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214282" y="3500438"/>
            <a:ext cx="8715436" cy="3286148"/>
          </a:xfrm>
        </p:spPr>
        <p:txBody>
          <a:bodyPr/>
          <a:lstStyle/>
          <a:p>
            <a:r>
              <a:rPr lang="sk-SK" dirty="0" smtClean="0"/>
              <a:t>120 pacientov s IPAA </a:t>
            </a:r>
            <a:r>
              <a:rPr lang="en-US" dirty="0" smtClean="0"/>
              <a:t>(</a:t>
            </a:r>
            <a:r>
              <a:rPr lang="sk-SK" dirty="0" smtClean="0"/>
              <a:t>predoperačná </a:t>
            </a:r>
            <a:r>
              <a:rPr lang="sk-SK" dirty="0" err="1" smtClean="0"/>
              <a:t>dg</a:t>
            </a:r>
            <a:r>
              <a:rPr lang="sk-SK" dirty="0" smtClean="0"/>
              <a:t>. UC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pooperačná </a:t>
            </a:r>
            <a:r>
              <a:rPr lang="sk-SK" dirty="0" err="1" smtClean="0"/>
              <a:t>reklasifikácia</a:t>
            </a:r>
            <a:r>
              <a:rPr lang="sk-SK" dirty="0" smtClean="0"/>
              <a:t> jedným patológom</a:t>
            </a:r>
          </a:p>
          <a:p>
            <a:pPr lvl="2"/>
            <a:endParaRPr lang="sk-SK" dirty="0" smtClean="0"/>
          </a:p>
          <a:p>
            <a:pPr lvl="2"/>
            <a:r>
              <a:rPr lang="sk-SK" dirty="0" err="1" smtClean="0"/>
              <a:t>epiteloidné</a:t>
            </a:r>
            <a:r>
              <a:rPr lang="sk-SK" dirty="0" smtClean="0"/>
              <a:t> </a:t>
            </a:r>
            <a:r>
              <a:rPr lang="sk-SK" dirty="0" err="1" smtClean="0"/>
              <a:t>granulómy</a:t>
            </a:r>
            <a:r>
              <a:rPr lang="sk-SK" dirty="0" smtClean="0"/>
              <a:t> alebo </a:t>
            </a:r>
            <a:r>
              <a:rPr lang="sk-SK" dirty="0" err="1" smtClean="0"/>
              <a:t>transmurálne</a:t>
            </a:r>
            <a:r>
              <a:rPr lang="sk-SK" dirty="0" smtClean="0"/>
              <a:t> </a:t>
            </a:r>
            <a:r>
              <a:rPr lang="sk-SK" dirty="0" err="1" smtClean="0"/>
              <a:t>lymfoidné</a:t>
            </a:r>
            <a:r>
              <a:rPr lang="sk-SK" dirty="0" smtClean="0"/>
              <a:t> agregáty mimo miesta </a:t>
            </a:r>
            <a:r>
              <a:rPr lang="sk-SK" dirty="0" err="1" smtClean="0"/>
              <a:t>ulcerácie</a:t>
            </a:r>
            <a:r>
              <a:rPr lang="sk-SK" dirty="0" smtClean="0"/>
              <a:t> </a:t>
            </a:r>
            <a:r>
              <a:rPr lang="sk-SK" dirty="0" smtClean="0">
                <a:sym typeface="Wingdings"/>
              </a:rPr>
              <a:t> </a:t>
            </a:r>
            <a:r>
              <a:rPr lang="sk-SK" b="1" dirty="0" smtClean="0">
                <a:sym typeface="Wingdings"/>
              </a:rPr>
              <a:t>CD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571472" y="285728"/>
          <a:ext cx="807249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dĺžnik 8"/>
          <p:cNvSpPr/>
          <p:nvPr/>
        </p:nvSpPr>
        <p:spPr>
          <a:xfrm>
            <a:off x="285720" y="5072074"/>
            <a:ext cx="5143536" cy="1477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Chronické komplikácie</a:t>
            </a:r>
          </a:p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obštrukcia TČ</a:t>
            </a:r>
          </a:p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sk-SK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striktúra</a:t>
            </a: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anastomózy</a:t>
            </a:r>
            <a:endParaRPr lang="sk-SK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fistula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286380" y="5130241"/>
            <a:ext cx="348165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Zlyhanie </a:t>
            </a:r>
            <a:r>
              <a:rPr lang="sk-SK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pauch-u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8" name="Zalomená spojnica 17"/>
          <p:cNvCxnSpPr/>
          <p:nvPr/>
        </p:nvCxnSpPr>
        <p:spPr>
          <a:xfrm flipV="1">
            <a:off x="285720" y="3143248"/>
            <a:ext cx="1857388" cy="1785950"/>
          </a:xfrm>
          <a:prstGeom prst="bentConnector3">
            <a:avLst>
              <a:gd name="adj1" fmla="val 50000"/>
            </a:avLst>
          </a:prstGeom>
          <a:ln w="476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Zalomená spojnica 23"/>
          <p:cNvCxnSpPr/>
          <p:nvPr/>
        </p:nvCxnSpPr>
        <p:spPr>
          <a:xfrm rot="10800000">
            <a:off x="7000892" y="4357694"/>
            <a:ext cx="1500198" cy="714380"/>
          </a:xfrm>
          <a:prstGeom prst="bentConnector3">
            <a:avLst>
              <a:gd name="adj1" fmla="val 50000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presná klasifikácia typu IBD – </a:t>
            </a:r>
            <a:r>
              <a:rPr lang="sk-SK" dirty="0" err="1" smtClean="0"/>
              <a:t>ulcerózna</a:t>
            </a:r>
            <a:r>
              <a:rPr lang="sk-SK" dirty="0" smtClean="0"/>
              <a:t> </a:t>
            </a:r>
            <a:r>
              <a:rPr lang="sk-SK" dirty="0" err="1" smtClean="0"/>
              <a:t>kolitída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UC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dirty="0" err="1" smtClean="0"/>
              <a:t>versus</a:t>
            </a:r>
            <a:r>
              <a:rPr lang="sk-SK" dirty="0" smtClean="0"/>
              <a:t> </a:t>
            </a:r>
            <a:r>
              <a:rPr lang="sk-SK" dirty="0" err="1" smtClean="0"/>
              <a:t>Crohnova</a:t>
            </a:r>
            <a:r>
              <a:rPr lang="sk-SK" dirty="0" smtClean="0"/>
              <a:t> choroba </a:t>
            </a:r>
            <a:r>
              <a:rPr lang="en-US" dirty="0" smtClean="0"/>
              <a:t>(</a:t>
            </a:r>
            <a:r>
              <a:rPr lang="sk-SK" dirty="0" smtClean="0"/>
              <a:t>CD</a:t>
            </a:r>
            <a:r>
              <a:rPr lang="en-US" dirty="0" smtClean="0"/>
              <a:t>)</a:t>
            </a:r>
            <a:r>
              <a:rPr lang="sk-SK" dirty="0" smtClean="0"/>
              <a:t> - je dôležitá z hľadiska: 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prognózy</a:t>
            </a:r>
          </a:p>
          <a:p>
            <a:pPr lvl="1"/>
            <a:r>
              <a:rPr lang="sk-SK" dirty="0" smtClean="0"/>
              <a:t>očakávaných komplikácií</a:t>
            </a:r>
          </a:p>
          <a:p>
            <a:pPr lvl="1"/>
            <a:r>
              <a:rPr lang="sk-SK" dirty="0" smtClean="0"/>
              <a:t>správnej konvenčnej a biologickej liečby </a:t>
            </a:r>
          </a:p>
          <a:p>
            <a:pPr lvl="1"/>
            <a:r>
              <a:rPr lang="sk-SK" dirty="0" smtClean="0"/>
              <a:t>chirurgickej liečby </a:t>
            </a:r>
            <a:r>
              <a:rPr lang="en-US" dirty="0" smtClean="0"/>
              <a:t>(</a:t>
            </a:r>
            <a:r>
              <a:rPr lang="sk-SK" dirty="0" err="1" smtClean="0"/>
              <a:t>ileálny</a:t>
            </a:r>
            <a:r>
              <a:rPr lang="sk-SK" dirty="0" smtClean="0"/>
              <a:t> </a:t>
            </a:r>
            <a:r>
              <a:rPr lang="sk-SK" dirty="0" err="1" smtClean="0"/>
              <a:t>pouch</a:t>
            </a:r>
            <a:r>
              <a:rPr lang="en-US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Funkcia </a:t>
            </a:r>
            <a:r>
              <a:rPr lang="sk-SK" dirty="0" err="1" smtClean="0"/>
              <a:t>pouchu</a:t>
            </a:r>
            <a:endParaRPr lang="sk-SK" dirty="0"/>
          </a:p>
        </p:txBody>
      </p:sp>
      <p:graphicFrame>
        <p:nvGraphicFramePr>
          <p:cNvPr id="15" name="Zástupný symbol obsahu 14"/>
          <p:cNvGraphicFramePr>
            <a:graphicFrameLocks noGrp="1"/>
          </p:cNvGraphicFramePr>
          <p:nvPr>
            <p:ph idx="1"/>
          </p:nvPr>
        </p:nvGraphicFramePr>
        <p:xfrm>
          <a:off x="214280" y="1600200"/>
          <a:ext cx="8715440" cy="487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808676">
                <a:tc>
                  <a:txBody>
                    <a:bodyPr/>
                    <a:lstStyle/>
                    <a:p>
                      <a:pPr algn="ctr"/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UC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IC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CD</a:t>
                      </a:r>
                      <a:endParaRPr lang="sk-SK" sz="2800" b="1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Medikácia proti hnačke pri  kontrole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61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80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71</a:t>
                      </a:r>
                      <a:endParaRPr lang="sk-SK" sz="2800" b="1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err="1" smtClean="0"/>
                        <a:t>Pouchitis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77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60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93</a:t>
                      </a:r>
                      <a:endParaRPr lang="sk-SK" sz="2800" b="1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Častá </a:t>
                      </a:r>
                      <a:r>
                        <a:rPr lang="sk-SK" sz="2800" b="1" dirty="0" err="1" smtClean="0"/>
                        <a:t>pauchitis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58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sk-SK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72</a:t>
                      </a:r>
                      <a:endParaRPr lang="sk-SK" sz="2800" b="1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Chronická ATB liečba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28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/>
                        <a:t>20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sk-SK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/>
          <a:lstStyle/>
          <a:p>
            <a:r>
              <a:rPr lang="sk-SK" dirty="0" smtClean="0"/>
              <a:t>Závery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114948"/>
          </a:xfrm>
        </p:spPr>
        <p:txBody>
          <a:bodyPr>
            <a:normAutofit/>
          </a:bodyPr>
          <a:lstStyle/>
          <a:p>
            <a:r>
              <a:rPr lang="sk-SK" dirty="0" smtClean="0"/>
              <a:t>hoci je IC častejšie fulminantné ochorenie a má vyššie riziko fistuly, </a:t>
            </a:r>
            <a:r>
              <a:rPr lang="sk-SK" b="1" dirty="0" smtClean="0"/>
              <a:t>neznamená to častejšie zlyhanie </a:t>
            </a:r>
            <a:r>
              <a:rPr lang="sk-SK" b="1" dirty="0" err="1" smtClean="0"/>
              <a:t>pouchu</a:t>
            </a:r>
            <a:endParaRPr lang="sk-SK" b="1" dirty="0" smtClean="0"/>
          </a:p>
          <a:p>
            <a:r>
              <a:rPr lang="sk-SK" dirty="0" smtClean="0"/>
              <a:t>potreba chronickej liečby pri IC = UC</a:t>
            </a:r>
          </a:p>
          <a:p>
            <a:r>
              <a:rPr lang="sk-SK" b="1" dirty="0" smtClean="0"/>
              <a:t>IPAA je vhodná </a:t>
            </a:r>
            <a:r>
              <a:rPr lang="sk-SK" dirty="0" smtClean="0"/>
              <a:t>pre pacientov s IC</a:t>
            </a:r>
          </a:p>
          <a:p>
            <a:endParaRPr lang="sk-SK" dirty="0" smtClean="0"/>
          </a:p>
          <a:p>
            <a:pPr lvl="2"/>
            <a:r>
              <a:rPr lang="sk-SK" dirty="0" smtClean="0"/>
              <a:t>dlhodobé </a:t>
            </a:r>
            <a:r>
              <a:rPr lang="sk-SK" b="1" dirty="0" smtClean="0"/>
              <a:t>výsledky sú závislé od použitej medikamentóznej liečby</a:t>
            </a:r>
          </a:p>
          <a:p>
            <a:pPr lvl="2"/>
            <a:r>
              <a:rPr lang="sk-SK" dirty="0" smtClean="0"/>
              <a:t>akékoľvek porovnávanie IC s UC musí obsahovať tieto informácie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Identifikácia rizikových pacientov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väčšina prác nedokázala identifikovať  spoľahlivé klinicko-patologické parametre predpovedajúce vznik CD, komplikácií alebo zlyhania </a:t>
            </a:r>
            <a:r>
              <a:rPr lang="sk-SK" dirty="0" err="1" smtClean="0"/>
              <a:t>pouchu</a:t>
            </a:r>
            <a:endParaRPr lang="sk-SK" dirty="0" smtClean="0"/>
          </a:p>
          <a:p>
            <a:endParaRPr lang="cs-CZ" dirty="0" smtClean="0"/>
          </a:p>
          <a:p>
            <a:r>
              <a:rPr lang="sk-SK" dirty="0" err="1" smtClean="0"/>
              <a:t>Sérologia</a:t>
            </a:r>
            <a:r>
              <a:rPr lang="sk-SK" dirty="0" smtClean="0"/>
              <a:t>: kombinácia ASCA/</a:t>
            </a:r>
            <a:r>
              <a:rPr lang="sk-SK" dirty="0" err="1" smtClean="0"/>
              <a:t>p-ANCA</a:t>
            </a:r>
            <a:r>
              <a:rPr lang="sk-SK" dirty="0" smtClean="0"/>
              <a:t> má v</a:t>
            </a:r>
            <a:r>
              <a:rPr lang="cs-CZ" dirty="0" smtClean="0"/>
              <a:t>y</a:t>
            </a:r>
            <a:r>
              <a:rPr lang="sk-SK" dirty="0" err="1" smtClean="0"/>
              <a:t>sokú</a:t>
            </a:r>
            <a:r>
              <a:rPr lang="sk-SK" dirty="0" smtClean="0"/>
              <a:t> </a:t>
            </a:r>
            <a:r>
              <a:rPr lang="sk-SK" dirty="0" err="1" smtClean="0"/>
              <a:t>špecificitu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90%</a:t>
            </a:r>
            <a:r>
              <a:rPr lang="en-US" dirty="0" smtClean="0"/>
              <a:t>) ale n</a:t>
            </a:r>
            <a:r>
              <a:rPr lang="sk-SK" dirty="0" smtClean="0"/>
              <a:t>í</a:t>
            </a:r>
            <a:r>
              <a:rPr lang="en-US" dirty="0" err="1" smtClean="0"/>
              <a:t>zku</a:t>
            </a:r>
            <a:r>
              <a:rPr lang="sk-SK" dirty="0" smtClean="0"/>
              <a:t> senzitivitu </a:t>
            </a:r>
            <a:r>
              <a:rPr lang="en-US" dirty="0" smtClean="0"/>
              <a:t>(</a:t>
            </a:r>
            <a:r>
              <a:rPr lang="sk-SK" dirty="0" smtClean="0"/>
              <a:t>40-60%</a:t>
            </a:r>
            <a:r>
              <a:rPr lang="en-US" dirty="0" smtClean="0"/>
              <a:t>)</a:t>
            </a:r>
            <a:endParaRPr lang="sk-SK" dirty="0" smtClean="0"/>
          </a:p>
          <a:p>
            <a:pPr lvl="2"/>
            <a:r>
              <a:rPr lang="sk-SK" dirty="0" smtClean="0"/>
              <a:t>môže predpovedať </a:t>
            </a:r>
            <a:r>
              <a:rPr lang="sk-SK" dirty="0" err="1" smtClean="0"/>
              <a:t>pouchitídu</a:t>
            </a:r>
            <a:endParaRPr lang="sk-SK" dirty="0" smtClean="0"/>
          </a:p>
          <a:p>
            <a:pPr lvl="2"/>
            <a:r>
              <a:rPr lang="sk-SK" dirty="0" smtClean="0"/>
              <a:t>cca 50% IC pacientov nemá žiadne protilátky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92895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238 pacientov s UC/IC </a:t>
            </a:r>
            <a:r>
              <a:rPr lang="sk-SK" dirty="0" smtClean="0">
                <a:sym typeface="Wingdings"/>
              </a:rPr>
              <a:t> 16 </a:t>
            </a:r>
            <a:r>
              <a:rPr lang="en-US" dirty="0" smtClean="0">
                <a:sym typeface="Wingdings"/>
              </a:rPr>
              <a:t>(</a:t>
            </a:r>
            <a:r>
              <a:rPr lang="sk-SK" dirty="0" smtClean="0">
                <a:sym typeface="Wingdings"/>
              </a:rPr>
              <a:t>7%</a:t>
            </a:r>
            <a:r>
              <a:rPr lang="en-US" dirty="0" smtClean="0">
                <a:sym typeface="Wingdings"/>
              </a:rPr>
              <a:t>)</a:t>
            </a:r>
            <a:r>
              <a:rPr lang="sk-SK" dirty="0" smtClean="0">
                <a:sym typeface="Wingdings"/>
              </a:rPr>
              <a:t> CD</a:t>
            </a:r>
          </a:p>
          <a:p>
            <a:endParaRPr lang="sk-SK" dirty="0" smtClean="0">
              <a:sym typeface="Wingdings"/>
            </a:endParaRPr>
          </a:p>
          <a:p>
            <a:r>
              <a:rPr lang="sk-SK" dirty="0" smtClean="0">
                <a:sym typeface="Wingdings"/>
              </a:rPr>
              <a:t>4%  riziko CD bez rizikového faktoru</a:t>
            </a:r>
          </a:p>
          <a:p>
            <a:r>
              <a:rPr lang="sk-SK" dirty="0" smtClean="0">
                <a:sym typeface="Wingdings"/>
              </a:rPr>
              <a:t>20% s jedným faktorom </a:t>
            </a:r>
            <a:r>
              <a:rPr lang="en-US" dirty="0" smtClean="0">
                <a:sym typeface="Wingdings"/>
              </a:rPr>
              <a:t>(</a:t>
            </a:r>
            <a:r>
              <a:rPr lang="sk-SK" dirty="0" smtClean="0">
                <a:sym typeface="Wingdings"/>
              </a:rPr>
              <a:t>anamnéza alebo ASCA</a:t>
            </a:r>
            <a:r>
              <a:rPr lang="en-US" dirty="0" smtClean="0">
                <a:sym typeface="Wingdings"/>
              </a:rPr>
              <a:t>)</a:t>
            </a:r>
            <a:endParaRPr lang="sk-SK" dirty="0" smtClean="0">
              <a:sym typeface="Wingdings"/>
            </a:endParaRPr>
          </a:p>
          <a:p>
            <a:r>
              <a:rPr lang="sk-SK" b="1" dirty="0" smtClean="0">
                <a:sym typeface="Wingdings"/>
              </a:rPr>
              <a:t>67% s dvoma faktormi </a:t>
            </a:r>
            <a:r>
              <a:rPr lang="en-US" b="1" dirty="0" smtClean="0">
                <a:sym typeface="Wingdings"/>
              </a:rPr>
              <a:t>(</a:t>
            </a:r>
            <a:r>
              <a:rPr lang="sk-SK" b="1" dirty="0" smtClean="0">
                <a:sym typeface="Wingdings"/>
              </a:rPr>
              <a:t>anamnéza + ASCA</a:t>
            </a:r>
            <a:r>
              <a:rPr lang="en-US" b="1" dirty="0" smtClean="0">
                <a:sym typeface="Wingdings"/>
              </a:rPr>
              <a:t>)</a:t>
            </a:r>
            <a:endParaRPr lang="sk-SK" b="1" dirty="0" smtClean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9"/>
            <a:ext cx="9144000" cy="28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5072066" y="2714620"/>
            <a:ext cx="37003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Dis</a:t>
            </a:r>
            <a:r>
              <a:rPr lang="sk-SK" sz="2000" dirty="0" smtClean="0"/>
              <a:t> </a:t>
            </a:r>
            <a:r>
              <a:rPr lang="sk-SK" sz="2000" dirty="0" err="1" smtClean="0"/>
              <a:t>Colon</a:t>
            </a:r>
            <a:r>
              <a:rPr lang="sk-SK" sz="2000" dirty="0" smtClean="0"/>
              <a:t> </a:t>
            </a:r>
            <a:r>
              <a:rPr lang="sk-SK" sz="2000" dirty="0" err="1" smtClean="0"/>
              <a:t>Rectum</a:t>
            </a:r>
            <a:r>
              <a:rPr lang="sk-SK" sz="2000" dirty="0" smtClean="0"/>
              <a:t> 2008, 100–108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Patológia Indeterminovanej </a:t>
            </a:r>
            <a:r>
              <a:rPr lang="sk-SK" dirty="0" err="1" smtClean="0"/>
              <a:t>kolitídy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neexistuje všeobecne akceptovaná definícia</a:t>
            </a:r>
          </a:p>
          <a:p>
            <a:endParaRPr lang="sk-SK" dirty="0" smtClean="0"/>
          </a:p>
          <a:p>
            <a:r>
              <a:rPr lang="sk-SK" dirty="0" smtClean="0"/>
              <a:t>pacient má IBD</a:t>
            </a:r>
          </a:p>
          <a:p>
            <a:r>
              <a:rPr lang="sk-SK" dirty="0" smtClean="0"/>
              <a:t>prekrývajúce sa znaky CD a </a:t>
            </a:r>
            <a:r>
              <a:rPr lang="sk-SK" dirty="0" smtClean="0"/>
              <a:t>UC</a:t>
            </a:r>
          </a:p>
          <a:p>
            <a:r>
              <a:rPr lang="sk-SK" dirty="0" smtClean="0"/>
              <a:t>chýbajú ,,</a:t>
            </a:r>
            <a:r>
              <a:rPr lang="sk-SK" dirty="0" err="1" smtClean="0"/>
              <a:t>hardcore</a:t>
            </a:r>
            <a:r>
              <a:rPr lang="sk-SK" dirty="0" smtClean="0"/>
              <a:t>“ znaky CD</a:t>
            </a:r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600" dirty="0" smtClean="0"/>
              <a:t>MAKROSKOPIA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951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/>
              <a:t>ťažká </a:t>
            </a:r>
            <a:r>
              <a:rPr lang="sk-SK" sz="2800" dirty="0" err="1" smtClean="0"/>
              <a:t>kolitída</a:t>
            </a:r>
            <a:r>
              <a:rPr lang="sk-SK" sz="2800" dirty="0" smtClean="0"/>
              <a:t> postihujúca celé HČ</a:t>
            </a:r>
          </a:p>
          <a:p>
            <a:r>
              <a:rPr lang="sk-SK" sz="2800" dirty="0" smtClean="0"/>
              <a:t>segmentálne ochorenie s šetrením rekta</a:t>
            </a:r>
          </a:p>
          <a:p>
            <a:r>
              <a:rPr lang="sk-SK" sz="2800" dirty="0" smtClean="0"/>
              <a:t>variácie intenzity zmien: </a:t>
            </a:r>
            <a:r>
              <a:rPr lang="sk-SK" sz="2800" dirty="0" err="1" smtClean="0"/>
              <a:t>ulcerácie</a:t>
            </a:r>
            <a:r>
              <a:rPr lang="sk-SK" sz="2800" dirty="0" smtClean="0"/>
              <a:t> oddelené zachovanou sliznicou</a:t>
            </a:r>
          </a:p>
          <a:p>
            <a:pPr lvl="2"/>
            <a:r>
              <a:rPr lang="sk-SK" sz="2000" dirty="0" smtClean="0"/>
              <a:t>,,</a:t>
            </a:r>
            <a:r>
              <a:rPr lang="sk-SK" sz="2000" dirty="0" err="1" smtClean="0"/>
              <a:t>cobblestone</a:t>
            </a:r>
            <a:r>
              <a:rPr lang="sk-SK" sz="2000" dirty="0" smtClean="0"/>
              <a:t>“ vzhľad nie je prítomný</a:t>
            </a:r>
          </a:p>
          <a:p>
            <a:pPr lvl="2"/>
            <a:endParaRPr lang="sk-SK" sz="2000" dirty="0" smtClean="0"/>
          </a:p>
          <a:p>
            <a:pPr lvl="2"/>
            <a:endParaRPr lang="sk-SK" sz="2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k-SK" sz="3600" dirty="0" smtClean="0"/>
              <a:t>KĽÚČ K DIAGNÓZE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395128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klinické údaje</a:t>
            </a:r>
          </a:p>
          <a:p>
            <a:r>
              <a:rPr lang="sk-SK" sz="3200" dirty="0" smtClean="0"/>
              <a:t>predchádzajúce </a:t>
            </a:r>
            <a:r>
              <a:rPr lang="sk-SK" sz="3200" dirty="0" err="1" smtClean="0"/>
              <a:t>biopsie</a:t>
            </a:r>
            <a:endParaRPr lang="sk-SK" sz="3200" dirty="0" smtClean="0"/>
          </a:p>
          <a:p>
            <a:r>
              <a:rPr lang="sk-SK" sz="3200" dirty="0" smtClean="0"/>
              <a:t>anamnéza celkovej a lokálnej liečby</a:t>
            </a:r>
          </a:p>
          <a:p>
            <a:r>
              <a:rPr lang="sk-SK" sz="3200" dirty="0" smtClean="0"/>
              <a:t>vylúčiť IBD ,,</a:t>
            </a:r>
            <a:r>
              <a:rPr lang="sk-SK" sz="3200" dirty="0" err="1" smtClean="0"/>
              <a:t>mimickers</a:t>
            </a:r>
            <a:r>
              <a:rPr lang="sk-SK" sz="3200" dirty="0" smtClean="0"/>
              <a:t>“</a:t>
            </a:r>
          </a:p>
          <a:p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273"/>
            <a:ext cx="5929354" cy="654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ĺžnik 2"/>
          <p:cNvSpPr/>
          <p:nvPr/>
        </p:nvSpPr>
        <p:spPr>
          <a:xfrm>
            <a:off x="5837020" y="142852"/>
            <a:ext cx="316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dirty="0" err="1" smtClean="0"/>
              <a:t>Martland</a:t>
            </a:r>
            <a:r>
              <a:rPr lang="sk-SK" dirty="0" smtClean="0"/>
              <a:t> and </a:t>
            </a:r>
            <a:r>
              <a:rPr lang="sk-SK" dirty="0" err="1" smtClean="0"/>
              <a:t>Shepherd</a:t>
            </a:r>
            <a:endParaRPr lang="sk-SK" dirty="0" smtClean="0"/>
          </a:p>
          <a:p>
            <a:r>
              <a:rPr lang="sk-SK" dirty="0" err="1" smtClean="0"/>
              <a:t>Histopathology</a:t>
            </a:r>
            <a:r>
              <a:rPr lang="sk-SK" dirty="0" smtClean="0"/>
              <a:t> 2007, 50, 83–96</a:t>
            </a:r>
            <a:endParaRPr lang="sk-SK" dirty="0"/>
          </a:p>
        </p:txBody>
      </p:sp>
      <p:sp>
        <p:nvSpPr>
          <p:cNvPr id="4" name="Pravá zložená zátvorka 3"/>
          <p:cNvSpPr/>
          <p:nvPr/>
        </p:nvSpPr>
        <p:spPr>
          <a:xfrm>
            <a:off x="6143636" y="2357430"/>
            <a:ext cx="428628" cy="4214842"/>
          </a:xfrm>
          <a:prstGeom prst="rightBrace">
            <a:avLst>
              <a:gd name="adj1" fmla="val 244240"/>
              <a:gd name="adj2" fmla="val 50324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858016" y="3786190"/>
            <a:ext cx="18797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Rectal</a:t>
            </a:r>
            <a:endParaRPr lang="sk-SK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sparing</a:t>
            </a:r>
            <a:endParaRPr lang="sk-SK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8" y="1357298"/>
            <a:ext cx="909372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3071802" y="6357958"/>
            <a:ext cx="60332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Talbot</a:t>
            </a:r>
            <a:r>
              <a:rPr lang="sk-SK" sz="2000" dirty="0" smtClean="0"/>
              <a:t> IC, </a:t>
            </a:r>
            <a:r>
              <a:rPr lang="en-US" sz="2000" dirty="0" smtClean="0"/>
              <a:t>Digestive and Liver Disease 37 (2005) 713–715</a:t>
            </a:r>
            <a:endParaRPr lang="sk-SK" sz="2000" dirty="0"/>
          </a:p>
        </p:txBody>
      </p:sp>
      <p:sp>
        <p:nvSpPr>
          <p:cNvPr id="9" name="Obdĺžnik 8"/>
          <p:cNvSpPr/>
          <p:nvPr/>
        </p:nvSpPr>
        <p:spPr>
          <a:xfrm>
            <a:off x="285083" y="137204"/>
            <a:ext cx="84303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Dilatácia </a:t>
            </a:r>
            <a:r>
              <a:rPr lang="sk-SK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transverza</a:t>
            </a:r>
            <a:endParaRPr lang="sk-SK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sk-SK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Extenzívna </a:t>
            </a:r>
            <a:r>
              <a:rPr lang="sk-SK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ulcerácia</a:t>
            </a:r>
            <a:r>
              <a:rPr lang="sk-SK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+ normálna sliznica</a:t>
            </a:r>
            <a:endParaRPr lang="sk-SK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mk:@MSITStore:C:\Users\Evka\Desktop\PATHOLOGY%20BOOKS\%20GASTROINTESTINAL\Fenoglio-Preiser%203rd%20ed.chm::/HTML/11_files/C11FF8.png"/>
          <p:cNvSpPr>
            <a:spLocks noChangeAspect="1" noChangeArrowheads="1"/>
          </p:cNvSpPr>
          <p:nvPr/>
        </p:nvSpPr>
        <p:spPr bwMode="auto">
          <a:xfrm>
            <a:off x="155575" y="-876300"/>
            <a:ext cx="566737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2" name="AutoShape 4" descr="mk:@MSITStore:C:\Users\Evka\Desktop\PATHOLOGY%20BOOKS\%20GASTROINTESTINAL\Fenoglio-Preiser%203rd%20ed.chm::/HTML/11_files/C11FF8.png"/>
          <p:cNvSpPr>
            <a:spLocks noChangeAspect="1" noChangeArrowheads="1"/>
          </p:cNvSpPr>
          <p:nvPr/>
        </p:nvSpPr>
        <p:spPr bwMode="auto">
          <a:xfrm>
            <a:off x="155575" y="-876300"/>
            <a:ext cx="566737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4" name="AutoShape 6" descr="mk:@MSITStore:C:\Users\Evka\Desktop\PATHOLOGY%20BOOKS\%20GASTROINTESTINAL\Fenoglio-Preiser%203rd%20ed.chm::/HTML/11_files/C11FF8.png"/>
          <p:cNvSpPr>
            <a:spLocks noChangeAspect="1" noChangeArrowheads="1"/>
          </p:cNvSpPr>
          <p:nvPr/>
        </p:nvSpPr>
        <p:spPr bwMode="auto">
          <a:xfrm>
            <a:off x="155575" y="-876300"/>
            <a:ext cx="566737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2500298" y="285728"/>
            <a:ext cx="383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Lineárne </a:t>
            </a:r>
            <a:r>
              <a:rPr lang="sk-SK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ulcerácie</a:t>
            </a:r>
            <a:endParaRPr lang="sk-SK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143240" y="6000768"/>
            <a:ext cx="560615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Guindi</a:t>
            </a:r>
            <a:r>
              <a:rPr lang="sk-SK" sz="2000" dirty="0" smtClean="0"/>
              <a:t> and </a:t>
            </a:r>
            <a:r>
              <a:rPr lang="sk-SK" sz="2000" dirty="0" err="1" smtClean="0"/>
              <a:t>Riddell</a:t>
            </a:r>
            <a:r>
              <a:rPr lang="sk-SK" sz="2000" dirty="0" smtClean="0"/>
              <a:t>, J </a:t>
            </a:r>
            <a:r>
              <a:rPr lang="sk-SK" sz="2000" dirty="0" err="1" smtClean="0"/>
              <a:t>Clin</a:t>
            </a:r>
            <a:r>
              <a:rPr lang="sk-SK" sz="2000" dirty="0" smtClean="0"/>
              <a:t> </a:t>
            </a:r>
            <a:r>
              <a:rPr lang="sk-SK" sz="2000" dirty="0" err="1" smtClean="0"/>
              <a:t>Pathol</a:t>
            </a:r>
            <a:r>
              <a:rPr lang="sk-SK" sz="2000" dirty="0" smtClean="0"/>
              <a:t> 2004;57:1233–1244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analýza reprezentatívneho počtu bioptických vzoriek umožňuje správnu klasifikáciu IBD </a:t>
            </a:r>
            <a:r>
              <a:rPr lang="en-US" dirty="0" smtClean="0"/>
              <a:t>(</a:t>
            </a:r>
            <a:r>
              <a:rPr lang="sk-SK" dirty="0" smtClean="0"/>
              <a:t>UC </a:t>
            </a:r>
            <a:r>
              <a:rPr lang="sk-SK" dirty="0" err="1" smtClean="0"/>
              <a:t>vs</a:t>
            </a:r>
            <a:r>
              <a:rPr lang="sk-SK" dirty="0" smtClean="0"/>
              <a:t> CD</a:t>
            </a:r>
            <a:r>
              <a:rPr lang="en-US" dirty="0" smtClean="0"/>
              <a:t>)</a:t>
            </a:r>
            <a:r>
              <a:rPr lang="sk-SK" dirty="0" smtClean="0"/>
              <a:t> u </a:t>
            </a:r>
            <a:r>
              <a:rPr lang="sk-SK" b="1" dirty="0" smtClean="0"/>
              <a:t>66-75% pacientov</a:t>
            </a:r>
          </a:p>
          <a:p>
            <a:endParaRPr lang="sk-SK" dirty="0"/>
          </a:p>
          <a:p>
            <a:r>
              <a:rPr lang="sk-SK" dirty="0" smtClean="0"/>
              <a:t>s použitím klinických a </a:t>
            </a:r>
            <a:r>
              <a:rPr lang="sk-SK" dirty="0" err="1" smtClean="0"/>
              <a:t>endoskopických</a:t>
            </a:r>
            <a:r>
              <a:rPr lang="sk-SK" dirty="0" smtClean="0"/>
              <a:t> údajov je možná </a:t>
            </a:r>
            <a:r>
              <a:rPr lang="sk-SK" b="1" dirty="0" smtClean="0"/>
              <a:t>definitívna diagnóza až v 98%</a:t>
            </a:r>
          </a:p>
          <a:p>
            <a:endParaRPr lang="sk-SK" b="1" dirty="0"/>
          </a:p>
          <a:p>
            <a:r>
              <a:rPr lang="sk-SK" dirty="0" smtClean="0"/>
              <a:t>u časti pacientov, najmä v prípade ťažkého – fulminantného ochorenia môže byť diagnóza </a:t>
            </a:r>
            <a:r>
              <a:rPr lang="sk-SK" b="1" dirty="0" smtClean="0"/>
              <a:t>neistá </a:t>
            </a:r>
            <a:r>
              <a:rPr lang="en-US" b="1" dirty="0" smtClean="0"/>
              <a:t>(</a:t>
            </a:r>
            <a:r>
              <a:rPr lang="sk-SK" b="1" dirty="0" smtClean="0"/>
              <a:t>10-15%</a:t>
            </a:r>
            <a:r>
              <a:rPr lang="en-US" b="1" dirty="0" smtClean="0"/>
              <a:t>)</a:t>
            </a:r>
            <a:endParaRPr lang="sk-SK" b="1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14023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600" dirty="0" smtClean="0"/>
              <a:t>MIKROSKOPIA</a:t>
            </a:r>
            <a:endParaRPr lang="sk-SK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7158" y="1925622"/>
            <a:ext cx="4140230" cy="4718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200" dirty="0" err="1" smtClean="0"/>
              <a:t>fisurujúce</a:t>
            </a:r>
            <a:r>
              <a:rPr lang="sk-SK" sz="3200" dirty="0" smtClean="0"/>
              <a:t> </a:t>
            </a:r>
            <a:r>
              <a:rPr lang="sk-SK" sz="3200" dirty="0" err="1" smtClean="0"/>
              <a:t>ulcerácie</a:t>
            </a:r>
            <a:endParaRPr lang="sk-SK" sz="3200" dirty="0" smtClean="0"/>
          </a:p>
          <a:p>
            <a:r>
              <a:rPr lang="sk-SK" sz="3200" dirty="0" err="1" smtClean="0"/>
              <a:t>ulcerácie</a:t>
            </a:r>
            <a:r>
              <a:rPr lang="sk-SK" sz="3200" dirty="0" smtClean="0"/>
              <a:t> v tvare V</a:t>
            </a:r>
          </a:p>
          <a:p>
            <a:r>
              <a:rPr lang="sk-SK" sz="3200" dirty="0" smtClean="0"/>
              <a:t>s </a:t>
            </a:r>
            <a:r>
              <a:rPr lang="sk-SK" sz="3200" dirty="0" err="1" smtClean="0"/>
              <a:t>transmurálnym</a:t>
            </a:r>
            <a:r>
              <a:rPr lang="sk-SK" sz="3200" dirty="0" smtClean="0"/>
              <a:t> zápalom</a:t>
            </a:r>
          </a:p>
          <a:p>
            <a:r>
              <a:rPr lang="sk-SK" sz="3200" dirty="0" smtClean="0"/>
              <a:t>areály normálnej /   takmer normálnej sliznice</a:t>
            </a:r>
          </a:p>
          <a:p>
            <a:pPr lvl="2"/>
            <a:r>
              <a:rPr lang="sk-SK" sz="2400" dirty="0" smtClean="0"/>
              <a:t>chýbajú </a:t>
            </a:r>
            <a:r>
              <a:rPr lang="sk-SK" sz="2400" dirty="0" err="1" smtClean="0"/>
              <a:t>granulómy</a:t>
            </a:r>
            <a:r>
              <a:rPr lang="sk-SK" sz="2400" dirty="0" smtClean="0"/>
              <a:t> a </a:t>
            </a:r>
            <a:r>
              <a:rPr lang="sk-SK" sz="2400" dirty="0" err="1" smtClean="0"/>
              <a:t>lymfoidné</a:t>
            </a:r>
            <a:r>
              <a:rPr lang="sk-SK" sz="2400" dirty="0" smtClean="0"/>
              <a:t> agregáty </a:t>
            </a:r>
          </a:p>
          <a:p>
            <a:pPr lvl="2"/>
            <a:endParaRPr lang="sk-SK" sz="24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639762"/>
          </a:xfrm>
        </p:spPr>
        <p:txBody>
          <a:bodyPr>
            <a:normAutofit lnSpcReduction="10000"/>
          </a:bodyPr>
          <a:lstStyle/>
          <a:p>
            <a:r>
              <a:rPr lang="sk-SK" sz="3600" dirty="0" smtClean="0"/>
              <a:t>KĽÚČ K DIAGNÓZE</a:t>
            </a:r>
            <a:endParaRPr lang="sk-SK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925622"/>
            <a:ext cx="4041775" cy="3951288"/>
          </a:xfrm>
        </p:spPr>
        <p:txBody>
          <a:bodyPr>
            <a:normAutofit/>
          </a:bodyPr>
          <a:lstStyle/>
          <a:p>
            <a:r>
              <a:rPr lang="sk-SK" sz="3200" dirty="0" err="1" smtClean="0"/>
              <a:t>Sampling</a:t>
            </a:r>
            <a:endParaRPr lang="sk-SK" sz="2600" dirty="0" smtClean="0"/>
          </a:p>
          <a:p>
            <a:pPr lvl="2"/>
            <a:r>
              <a:rPr lang="sk-SK" sz="2600" dirty="0" err="1" smtClean="0"/>
              <a:t>granulómy</a:t>
            </a:r>
            <a:r>
              <a:rPr lang="sk-SK" sz="2600" dirty="0" smtClean="0"/>
              <a:t> – iba v 50-60</a:t>
            </a:r>
            <a:r>
              <a:rPr lang="sk-SK" sz="2600" dirty="0" smtClean="0"/>
              <a:t>%</a:t>
            </a:r>
            <a:r>
              <a:rPr lang="sk-SK" sz="2600" b="1" dirty="0" smtClean="0"/>
              <a:t> </a:t>
            </a:r>
            <a:r>
              <a:rPr lang="en-US" sz="2600" dirty="0" smtClean="0"/>
              <a:t>(</a:t>
            </a:r>
            <a:r>
              <a:rPr lang="sk-SK" sz="2600" dirty="0" smtClean="0"/>
              <a:t>15-85%</a:t>
            </a:r>
            <a:r>
              <a:rPr lang="en-US" sz="2600" dirty="0" smtClean="0"/>
              <a:t>)</a:t>
            </a:r>
            <a:endParaRPr lang="sk-SK" sz="2600" dirty="0" smtClean="0"/>
          </a:p>
          <a:p>
            <a:pPr lvl="2"/>
            <a:r>
              <a:rPr lang="sk-SK" sz="2600" dirty="0" smtClean="0"/>
              <a:t>infekcie, lieky</a:t>
            </a:r>
          </a:p>
          <a:p>
            <a:endParaRPr lang="sk-SK" sz="3400" dirty="0" smtClean="0"/>
          </a:p>
          <a:p>
            <a:r>
              <a:rPr lang="sk-SK" sz="3400" dirty="0" err="1" smtClean="0"/>
              <a:t>mikrogranulómy</a:t>
            </a:r>
            <a:r>
              <a:rPr lang="sk-SK" sz="3400" dirty="0" smtClean="0"/>
              <a:t> </a:t>
            </a:r>
            <a:r>
              <a:rPr lang="sk-SK" sz="3400" dirty="0" smtClean="0"/>
              <a:t>?</a:t>
            </a:r>
          </a:p>
          <a:p>
            <a:pPr lvl="2"/>
            <a:endParaRPr lang="sk-SK" sz="2600" dirty="0" smtClean="0"/>
          </a:p>
          <a:p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9000" contrast="27000"/>
          </a:blip>
          <a:srcRect/>
          <a:stretch>
            <a:fillRect/>
          </a:stretch>
        </p:blipFill>
        <p:spPr bwMode="auto">
          <a:xfrm>
            <a:off x="0" y="214290"/>
            <a:ext cx="9144000" cy="610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3252130" y="6386476"/>
            <a:ext cx="560615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Guindi</a:t>
            </a:r>
            <a:r>
              <a:rPr lang="sk-SK" sz="2000" dirty="0" smtClean="0"/>
              <a:t> and </a:t>
            </a:r>
            <a:r>
              <a:rPr lang="sk-SK" sz="2000" dirty="0" err="1" smtClean="0"/>
              <a:t>Riddell</a:t>
            </a:r>
            <a:r>
              <a:rPr lang="sk-SK" sz="2000" dirty="0" smtClean="0"/>
              <a:t>, J </a:t>
            </a:r>
            <a:r>
              <a:rPr lang="sk-SK" sz="2000" dirty="0" err="1" smtClean="0"/>
              <a:t>Clin</a:t>
            </a:r>
            <a:r>
              <a:rPr lang="sk-SK" sz="2000" dirty="0" smtClean="0"/>
              <a:t> </a:t>
            </a:r>
            <a:r>
              <a:rPr lang="sk-SK" sz="2000" dirty="0" err="1" smtClean="0"/>
              <a:t>Pathol</a:t>
            </a:r>
            <a:r>
              <a:rPr lang="sk-SK" sz="2000" dirty="0" smtClean="0"/>
              <a:t> 2004;57:1233–1244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" contrast="45000"/>
          </a:blip>
          <a:srcRect/>
          <a:stretch>
            <a:fillRect/>
          </a:stretch>
        </p:blipFill>
        <p:spPr bwMode="auto">
          <a:xfrm>
            <a:off x="142844" y="357166"/>
            <a:ext cx="885411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4357686" y="6286520"/>
            <a:ext cx="446378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b="1" dirty="0" err="1" smtClean="0"/>
              <a:t>Odze</a:t>
            </a:r>
            <a:r>
              <a:rPr lang="sk-SK" sz="2000" b="1" dirty="0" smtClean="0"/>
              <a:t> R, </a:t>
            </a:r>
            <a:r>
              <a:rPr lang="sk-SK" sz="2000" b="1" dirty="0" err="1" smtClean="0"/>
              <a:t>Mod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Pathol</a:t>
            </a:r>
            <a:r>
              <a:rPr lang="sk-SK" sz="2000" b="1" dirty="0" smtClean="0"/>
              <a:t> 2003;16(4):347–358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143000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/>
              <a:t>ZHRNUTIE: </a:t>
            </a:r>
            <a:r>
              <a:rPr lang="sk-SK" sz="3600" dirty="0" smtClean="0"/>
              <a:t>prečo patológ robí diagnózu IC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507209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nedostatočné klinické údaje</a:t>
            </a:r>
          </a:p>
          <a:p>
            <a:r>
              <a:rPr lang="sk-SK" dirty="0" smtClean="0"/>
              <a:t>akútna </a:t>
            </a:r>
            <a:r>
              <a:rPr lang="sk-SK" dirty="0" err="1" smtClean="0"/>
              <a:t>kolitída</a:t>
            </a:r>
            <a:r>
              <a:rPr lang="sk-SK" dirty="0" smtClean="0"/>
              <a:t> </a:t>
            </a:r>
          </a:p>
          <a:p>
            <a:r>
              <a:rPr lang="sk-SK" dirty="0" smtClean="0"/>
              <a:t>efekt liečby </a:t>
            </a:r>
            <a:r>
              <a:rPr lang="en-US" dirty="0" smtClean="0"/>
              <a:t>(</a:t>
            </a:r>
            <a:r>
              <a:rPr lang="sk-SK" dirty="0" err="1" smtClean="0"/>
              <a:t>rectal</a:t>
            </a:r>
            <a:r>
              <a:rPr lang="sk-SK" dirty="0" smtClean="0"/>
              <a:t> </a:t>
            </a:r>
            <a:r>
              <a:rPr lang="sk-SK" dirty="0" err="1" smtClean="0"/>
              <a:t>sparing,ložiská</a:t>
            </a:r>
            <a:r>
              <a:rPr lang="sk-SK" dirty="0" smtClean="0"/>
              <a:t> normálnej sliznice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neakceptovanie kritérií svedčiacich pre CD a </a:t>
            </a:r>
            <a:r>
              <a:rPr lang="sk-SK" dirty="0" err="1" smtClean="0"/>
              <a:t>sampling</a:t>
            </a:r>
            <a:endParaRPr lang="sk-SK" dirty="0" smtClean="0"/>
          </a:p>
          <a:p>
            <a:r>
              <a:rPr lang="sk-SK" dirty="0" smtClean="0"/>
              <a:t>IBD ,,</a:t>
            </a:r>
            <a:r>
              <a:rPr lang="sk-SK" dirty="0" err="1" smtClean="0"/>
              <a:t>mimickers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nezvyčajné variácie UC a CD: </a:t>
            </a:r>
            <a:r>
              <a:rPr lang="en-US" dirty="0" err="1" smtClean="0"/>
              <a:t>cek</a:t>
            </a:r>
            <a:r>
              <a:rPr lang="sk-SK" dirty="0" smtClean="0"/>
              <a:t>á</a:t>
            </a:r>
            <a:r>
              <a:rPr lang="en-US" dirty="0" err="1" smtClean="0"/>
              <a:t>lny</a:t>
            </a:r>
            <a:r>
              <a:rPr lang="en-US" dirty="0" smtClean="0"/>
              <a:t> p</a:t>
            </a:r>
            <a:r>
              <a:rPr lang="sk-SK" dirty="0" err="1" smtClean="0"/>
              <a:t>atch</a:t>
            </a:r>
            <a:r>
              <a:rPr lang="sk-SK" dirty="0" smtClean="0"/>
              <a:t>, </a:t>
            </a:r>
            <a:r>
              <a:rPr lang="sk-SK" dirty="0" err="1" smtClean="0"/>
              <a:t>backwash</a:t>
            </a:r>
            <a:r>
              <a:rPr lang="sk-SK" dirty="0" smtClean="0"/>
              <a:t> </a:t>
            </a:r>
            <a:r>
              <a:rPr lang="sk-SK" dirty="0" err="1" smtClean="0"/>
              <a:t>ileitis</a:t>
            </a:r>
            <a:r>
              <a:rPr lang="sk-SK" dirty="0" smtClean="0"/>
              <a:t>, lézie horného </a:t>
            </a:r>
            <a:r>
              <a:rPr lang="sk-SK" dirty="0" err="1" smtClean="0"/>
              <a:t>GIT-u</a:t>
            </a:r>
            <a:r>
              <a:rPr lang="sk-SK" dirty="0" smtClean="0"/>
              <a:t> pri UC, </a:t>
            </a:r>
            <a:r>
              <a:rPr lang="sk-SK" dirty="0" err="1" smtClean="0"/>
              <a:t>UC-like</a:t>
            </a:r>
            <a:r>
              <a:rPr lang="sk-SK" dirty="0" smtClean="0"/>
              <a:t> CD, sekundárna infekcia</a:t>
            </a:r>
          </a:p>
          <a:p>
            <a:r>
              <a:rPr lang="sk-SK" dirty="0" err="1" smtClean="0"/>
              <a:t>pouchitída</a:t>
            </a:r>
            <a:r>
              <a:rPr lang="sk-SK" dirty="0" smtClean="0"/>
              <a:t> a </a:t>
            </a:r>
            <a:r>
              <a:rPr lang="sk-SK" dirty="0" err="1" smtClean="0"/>
              <a:t>CD-like</a:t>
            </a:r>
            <a:r>
              <a:rPr lang="sk-SK" dirty="0" smtClean="0"/>
              <a:t> komplikácie </a:t>
            </a:r>
            <a:r>
              <a:rPr lang="sk-SK" dirty="0" err="1" smtClean="0"/>
              <a:t>pouchu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8000" contrast="9000"/>
          </a:blip>
          <a:srcRect/>
          <a:stretch>
            <a:fillRect/>
          </a:stretch>
        </p:blipFill>
        <p:spPr bwMode="auto">
          <a:xfrm>
            <a:off x="3298156" y="142852"/>
            <a:ext cx="5488686" cy="661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571472" y="2643182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Cékalny</a:t>
            </a:r>
            <a:r>
              <a:rPr lang="sk-SK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sk-SK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patch</a:t>
            </a:r>
            <a:endParaRPr lang="sk-SK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2714612" y="5929330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214282" y="214290"/>
            <a:ext cx="316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dirty="0" err="1" smtClean="0"/>
              <a:t>Martland</a:t>
            </a:r>
            <a:r>
              <a:rPr lang="sk-SK" dirty="0" smtClean="0"/>
              <a:t> and </a:t>
            </a:r>
            <a:r>
              <a:rPr lang="sk-SK" dirty="0" err="1" smtClean="0"/>
              <a:t>Shepherd</a:t>
            </a:r>
            <a:endParaRPr lang="sk-SK" dirty="0" smtClean="0"/>
          </a:p>
          <a:p>
            <a:r>
              <a:rPr lang="sk-SK" dirty="0" err="1" smtClean="0"/>
              <a:t>Histopathology</a:t>
            </a:r>
            <a:r>
              <a:rPr lang="sk-SK" dirty="0" smtClean="0"/>
              <a:t> 2007, 50, 83–96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klasifikácia IBD je možná u väčšiny pacientov</a:t>
            </a:r>
          </a:p>
          <a:p>
            <a:r>
              <a:rPr lang="sk-SK" dirty="0" smtClean="0"/>
              <a:t>problémy s klasifikáciou najmä vo včasných fázach ochorenia a pri akútnej </a:t>
            </a:r>
            <a:r>
              <a:rPr lang="sk-SK" dirty="0" err="1" smtClean="0"/>
              <a:t>kolitíde</a:t>
            </a:r>
            <a:endParaRPr lang="sk-SK" dirty="0" smtClean="0"/>
          </a:p>
          <a:p>
            <a:r>
              <a:rPr lang="sk-SK" dirty="0" smtClean="0"/>
              <a:t>termín IC používať len na </a:t>
            </a:r>
            <a:r>
              <a:rPr lang="sk-SK" dirty="0" err="1" smtClean="0"/>
              <a:t>resekáty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 err="1" smtClean="0"/>
              <a:t>biopsiách</a:t>
            </a:r>
            <a:r>
              <a:rPr lang="sk-SK" dirty="0" smtClean="0"/>
              <a:t> použiť termín IBD-U</a:t>
            </a:r>
          </a:p>
          <a:p>
            <a:endParaRPr lang="sk-SK" b="1" dirty="0" smtClean="0"/>
          </a:p>
          <a:p>
            <a:r>
              <a:rPr lang="sk-SK" b="1" dirty="0" smtClean="0"/>
              <a:t>väčšina pacientov je v priebehu ochorenia preklasifikovaná na UC, CD alebo </a:t>
            </a:r>
            <a:r>
              <a:rPr lang="sk-SK" b="1" dirty="0" err="1" smtClean="0"/>
              <a:t>non-IBD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časť pacientov ostáva ,,</a:t>
            </a:r>
            <a:r>
              <a:rPr lang="sk-SK" dirty="0" err="1" smtClean="0"/>
              <a:t>indeterminate</a:t>
            </a:r>
            <a:r>
              <a:rPr lang="sk-SK" dirty="0" smtClean="0"/>
              <a:t>“, títo často majú aj negatívnu </a:t>
            </a:r>
            <a:r>
              <a:rPr lang="sk-SK" dirty="0" err="1" smtClean="0"/>
              <a:t>sérologiu</a:t>
            </a:r>
            <a:endParaRPr lang="sk-SK" dirty="0" smtClean="0"/>
          </a:p>
          <a:p>
            <a:endParaRPr lang="sk-SK" b="1" dirty="0" smtClean="0"/>
          </a:p>
          <a:p>
            <a:r>
              <a:rPr lang="sk-SK" b="1" dirty="0" smtClean="0"/>
              <a:t>ide o samostatnú entitu IBD ???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ZÁVER 3  IPAA áno alebo nie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kontroverzné výsledky mnohých štúdií</a:t>
            </a:r>
          </a:p>
          <a:p>
            <a:r>
              <a:rPr lang="sk-SK" dirty="0" smtClean="0"/>
              <a:t>vysoké riziko komplikácií a zlyhania IPAA</a:t>
            </a:r>
          </a:p>
          <a:p>
            <a:r>
              <a:rPr lang="sk-SK" b="1" dirty="0" smtClean="0"/>
              <a:t>70-80% má dobre fungujúci </a:t>
            </a:r>
            <a:r>
              <a:rPr lang="sk-SK" b="1" dirty="0" err="1" smtClean="0"/>
              <a:t>pouch</a:t>
            </a:r>
            <a:endParaRPr lang="sk-SK" b="1" dirty="0" smtClean="0"/>
          </a:p>
          <a:p>
            <a:r>
              <a:rPr lang="sk-SK" dirty="0" smtClean="0"/>
              <a:t>pacient pred rozhodnutím informovaný o všetkých alternatívach a ich komplikáciách</a:t>
            </a:r>
          </a:p>
          <a:p>
            <a:r>
              <a:rPr lang="sk-SK" dirty="0" smtClean="0"/>
              <a:t>očakávanie komplikácií a účinnejšie lieky môžu zlepšovať  výsledky</a:t>
            </a:r>
          </a:p>
          <a:p>
            <a:r>
              <a:rPr lang="sk-SK" b="1" dirty="0" smtClean="0"/>
              <a:t>potreba identifikovať rizikových pacientov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4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pred diagnózou IC a rozhodovaní o IPAA prezrieť všetky dostupné bioptické materiály, zhodnotiť históriu a dostupné vyšetrenia</a:t>
            </a:r>
          </a:p>
          <a:p>
            <a:endParaRPr lang="sk-SK" dirty="0" smtClean="0"/>
          </a:p>
          <a:p>
            <a:r>
              <a:rPr lang="sk-SK" b="1" dirty="0" smtClean="0"/>
              <a:t>nemeniť diagnózu iba na základe neistého patologického nálezu</a:t>
            </a:r>
          </a:p>
          <a:p>
            <a:endParaRPr lang="sk-SK" dirty="0" smtClean="0"/>
          </a:p>
          <a:p>
            <a:r>
              <a:rPr lang="sk-SK" b="1" dirty="0" smtClean="0"/>
              <a:t>je nevyhnutné rešpektovať patologické diagnostické kritériá CD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KĽÚČOVÉ KRITÉRIÁ CD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chronická aktívna </a:t>
            </a:r>
            <a:r>
              <a:rPr lang="sk-SK" dirty="0" err="1" smtClean="0"/>
              <a:t>ileitída</a:t>
            </a:r>
            <a:endParaRPr lang="sk-SK" dirty="0" smtClean="0"/>
          </a:p>
          <a:p>
            <a:r>
              <a:rPr lang="sk-SK" dirty="0" smtClean="0"/>
              <a:t>segmentálne postihnutie čreva u neliečeného pacienta</a:t>
            </a:r>
          </a:p>
          <a:p>
            <a:r>
              <a:rPr lang="sk-SK" dirty="0" err="1" smtClean="0"/>
              <a:t>fisurujúce</a:t>
            </a:r>
            <a:r>
              <a:rPr lang="sk-SK" dirty="0" smtClean="0"/>
              <a:t> </a:t>
            </a:r>
            <a:r>
              <a:rPr lang="sk-SK" dirty="0" err="1" smtClean="0"/>
              <a:t>ulcerácie</a:t>
            </a:r>
            <a:r>
              <a:rPr lang="sk-SK" dirty="0" smtClean="0"/>
              <a:t> až do vonkajšej svalovej vrstvy</a:t>
            </a:r>
          </a:p>
          <a:p>
            <a:r>
              <a:rPr lang="sk-SK" b="1" dirty="0" err="1" smtClean="0"/>
              <a:t>transmurálne</a:t>
            </a:r>
            <a:r>
              <a:rPr lang="sk-SK" b="1" dirty="0" smtClean="0"/>
              <a:t> </a:t>
            </a:r>
            <a:r>
              <a:rPr lang="sk-SK" b="1" dirty="0" err="1" smtClean="0"/>
              <a:t>lymfoidné</a:t>
            </a:r>
            <a:r>
              <a:rPr lang="sk-SK" b="1" dirty="0" smtClean="0"/>
              <a:t> agregáty pod intaktnou sliznicou</a:t>
            </a:r>
          </a:p>
          <a:p>
            <a:r>
              <a:rPr lang="sk-SK" b="1" dirty="0" err="1" smtClean="0"/>
              <a:t>epiteloidné</a:t>
            </a:r>
            <a:r>
              <a:rPr lang="sk-SK" b="1" dirty="0" smtClean="0"/>
              <a:t> </a:t>
            </a:r>
            <a:r>
              <a:rPr lang="sk-SK" b="1" dirty="0" err="1" smtClean="0"/>
              <a:t>granulómy</a:t>
            </a:r>
            <a:r>
              <a:rPr lang="sk-SK" b="1" dirty="0" smtClean="0"/>
              <a:t> mimo ruptúry krypty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Definícia IC: </a:t>
            </a:r>
            <a:r>
              <a:rPr lang="sk-SK" dirty="0" err="1" smtClean="0"/>
              <a:t>Nozologický</a:t>
            </a:r>
            <a:r>
              <a:rPr lang="sk-SK" dirty="0" smtClean="0"/>
              <a:t> chaos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názov pôvodne použitý </a:t>
            </a:r>
            <a:r>
              <a:rPr lang="sk-SK" b="1" dirty="0" smtClean="0"/>
              <a:t>patológom </a:t>
            </a:r>
            <a:r>
              <a:rPr lang="en-US" dirty="0" smtClean="0"/>
              <a:t>(</a:t>
            </a:r>
            <a:r>
              <a:rPr lang="sk-SK" dirty="0" err="1" smtClean="0"/>
              <a:t>Price</a:t>
            </a:r>
            <a:r>
              <a:rPr lang="sk-SK" dirty="0" smtClean="0"/>
              <a:t>, 1978</a:t>
            </a:r>
            <a:r>
              <a:rPr lang="en-US" dirty="0" smtClean="0"/>
              <a:t>)</a:t>
            </a:r>
            <a:r>
              <a:rPr lang="sk-SK" dirty="0" smtClean="0"/>
              <a:t> pre </a:t>
            </a:r>
            <a:r>
              <a:rPr lang="sk-SK" b="1" dirty="0" err="1" smtClean="0"/>
              <a:t>kolektomie</a:t>
            </a:r>
            <a:r>
              <a:rPr lang="sk-SK" dirty="0" smtClean="0"/>
              <a:t> s prekrývajúcimi sa </a:t>
            </a:r>
            <a:r>
              <a:rPr lang="sk-SK" dirty="0" err="1" smtClean="0"/>
              <a:t>histomorfologickými</a:t>
            </a:r>
            <a:r>
              <a:rPr lang="sk-SK" dirty="0" smtClean="0"/>
              <a:t> črtami , väčšinou pri </a:t>
            </a:r>
            <a:r>
              <a:rPr lang="sk-SK" b="1" dirty="0" smtClean="0"/>
              <a:t>fulminantnej</a:t>
            </a:r>
            <a:r>
              <a:rPr lang="sk-SK" dirty="0" smtClean="0"/>
              <a:t>  </a:t>
            </a:r>
            <a:r>
              <a:rPr lang="sk-SK" dirty="0" err="1" smtClean="0"/>
              <a:t>kolitíde</a:t>
            </a:r>
            <a:r>
              <a:rPr lang="sk-SK" dirty="0" smtClean="0"/>
              <a:t>  </a:t>
            </a:r>
            <a:r>
              <a:rPr lang="en-US" dirty="0" smtClean="0"/>
              <a:t>(</a:t>
            </a:r>
            <a:r>
              <a:rPr lang="sk-SK" dirty="0" smtClean="0"/>
              <a:t>27/30 prípadov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 smtClean="0"/>
          </a:p>
          <a:p>
            <a:pPr lvl="2"/>
            <a:r>
              <a:rPr lang="sk-SK" dirty="0" smtClean="0"/>
              <a:t>predoperačné </a:t>
            </a:r>
            <a:r>
              <a:rPr lang="sk-SK" dirty="0" err="1" smtClean="0"/>
              <a:t>biopsie</a:t>
            </a:r>
            <a:r>
              <a:rPr lang="sk-SK" dirty="0" smtClean="0"/>
              <a:t> a </a:t>
            </a:r>
            <a:r>
              <a:rPr lang="sk-SK" dirty="0" err="1" smtClean="0"/>
              <a:t>follow-up</a:t>
            </a:r>
            <a:r>
              <a:rPr lang="sk-SK" dirty="0" smtClean="0"/>
              <a:t> umožnili klasifikáciu 15 prípadov, 15 ostalo IC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IC: </a:t>
            </a:r>
            <a:r>
              <a:rPr lang="sk-SK" dirty="0" err="1" smtClean="0"/>
              <a:t>Nozologický</a:t>
            </a:r>
            <a:r>
              <a:rPr lang="sk-SK" dirty="0" smtClean="0"/>
              <a:t> chaos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neskôr bol termín IC použitý </a:t>
            </a:r>
            <a:r>
              <a:rPr lang="sk-SK" dirty="0" err="1" smtClean="0"/>
              <a:t>klinikmi</a:t>
            </a:r>
            <a:r>
              <a:rPr lang="sk-SK" dirty="0" smtClean="0"/>
              <a:t>, epidemiológmi, patológmi pre prípady keď nie je možné na základe kliniky, </a:t>
            </a:r>
            <a:r>
              <a:rPr lang="sk-SK" dirty="0" err="1" smtClean="0"/>
              <a:t>endoskópie</a:t>
            </a:r>
            <a:r>
              <a:rPr lang="sk-SK" dirty="0" smtClean="0"/>
              <a:t>, histológie, </a:t>
            </a:r>
            <a:r>
              <a:rPr lang="sk-SK" dirty="0" err="1" smtClean="0"/>
              <a:t>radiológie</a:t>
            </a:r>
            <a:r>
              <a:rPr lang="sk-SK" dirty="0" smtClean="0"/>
              <a:t> a pod. možná diagnóza UC alebo CD</a:t>
            </a:r>
          </a:p>
          <a:p>
            <a:endParaRPr lang="sk-SK" dirty="0" smtClean="0"/>
          </a:p>
          <a:p>
            <a:r>
              <a:rPr lang="sk-SK" b="1" dirty="0" smtClean="0"/>
              <a:t>výsledkom variabilných definícií je iba limitovaná možnosť porovnania rôznych štúdií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IBD </a:t>
            </a:r>
            <a:r>
              <a:rPr lang="sk-SK" dirty="0" err="1" smtClean="0"/>
              <a:t>Classification</a:t>
            </a:r>
            <a:r>
              <a:rPr lang="sk-SK" dirty="0" smtClean="0"/>
              <a:t>: </a:t>
            </a:r>
            <a:r>
              <a:rPr lang="en-US" dirty="0" smtClean="0"/>
              <a:t>Montreal WCOG Working Party 2005 and IOIBD 2007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When the diagnosis is based on evidence including </a:t>
            </a:r>
            <a:r>
              <a:rPr lang="en-US" b="1" dirty="0" err="1" smtClean="0"/>
              <a:t>colectomy</a:t>
            </a:r>
            <a:r>
              <a:rPr lang="en-US" b="1" dirty="0" smtClean="0"/>
              <a:t> specimens</a:t>
            </a:r>
          </a:p>
          <a:p>
            <a:r>
              <a:rPr lang="en-US" dirty="0" smtClean="0"/>
              <a:t>Colitis of known type or etiology (UC, CD, etc.)</a:t>
            </a:r>
          </a:p>
          <a:p>
            <a:r>
              <a:rPr lang="en-US" dirty="0" smtClean="0"/>
              <a:t>Colitis with (some) features of CD (see text)*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Colitis of uncertain type etiology – no features of CD </a:t>
            </a:r>
            <a:r>
              <a:rPr lang="en-US" i="1" dirty="0" smtClean="0"/>
              <a:t>(if “indeterminate colitis” is used at all this is the group it should be applied to)</a:t>
            </a:r>
          </a:p>
          <a:p>
            <a:r>
              <a:rPr lang="en-US" dirty="0" smtClean="0"/>
              <a:t>Colitis not classifiable with the available material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b="1" dirty="0" smtClean="0"/>
              <a:t>When the diagnosis is based on evidence including mucosal biopsy</a:t>
            </a:r>
            <a:r>
              <a:rPr lang="sk-SK" b="1" dirty="0" smtClean="0"/>
              <a:t> </a:t>
            </a:r>
            <a:r>
              <a:rPr lang="en-US" b="1" dirty="0" smtClean="0"/>
              <a:t>samples</a:t>
            </a:r>
          </a:p>
          <a:p>
            <a:r>
              <a:rPr lang="en-US" dirty="0" smtClean="0"/>
              <a:t>Colitis of known type/etiology (UC, CD, etc)</a:t>
            </a:r>
          </a:p>
          <a:p>
            <a:r>
              <a:rPr lang="sk-SK" b="1" dirty="0" err="1" smtClean="0">
                <a:solidFill>
                  <a:srgbClr val="FF0000"/>
                </a:solidFill>
              </a:rPr>
              <a:t>Colitis</a:t>
            </a:r>
            <a:r>
              <a:rPr lang="sk-SK" b="1" dirty="0" smtClean="0">
                <a:solidFill>
                  <a:srgbClr val="FF0000"/>
                </a:solidFill>
              </a:rPr>
              <a:t> type </a:t>
            </a:r>
            <a:r>
              <a:rPr lang="sk-SK" b="1" dirty="0" err="1" smtClean="0">
                <a:solidFill>
                  <a:srgbClr val="FF0000"/>
                </a:solidFill>
              </a:rPr>
              <a:t>unclassified</a:t>
            </a:r>
            <a:r>
              <a:rPr lang="sk-SK" b="1" dirty="0" smtClean="0">
                <a:solidFill>
                  <a:srgbClr val="FF0000"/>
                </a:solidFill>
              </a:rPr>
              <a:t> (IBDU)</a:t>
            </a:r>
            <a:r>
              <a:rPr lang="sk-SK" dirty="0" smtClean="0"/>
              <a:t>*</a:t>
            </a:r>
          </a:p>
          <a:p>
            <a:r>
              <a:rPr lang="en-US" dirty="0" smtClean="0"/>
              <a:t>Colitis of uncertain etiology (possible IBD)</a:t>
            </a:r>
          </a:p>
          <a:p>
            <a:r>
              <a:rPr lang="en-US" dirty="0" smtClean="0"/>
              <a:t>Colitis </a:t>
            </a:r>
            <a:r>
              <a:rPr lang="en-US" dirty="0" err="1" smtClean="0"/>
              <a:t>nonclassifiable</a:t>
            </a:r>
            <a:r>
              <a:rPr lang="en-US" dirty="0" smtClean="0"/>
              <a:t> with the available material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dôležitým východiskom je dogma že </a:t>
            </a:r>
            <a:r>
              <a:rPr lang="sk-SK" dirty="0" err="1" smtClean="0"/>
              <a:t>ileálny</a:t>
            </a:r>
            <a:r>
              <a:rPr lang="sk-SK" dirty="0" smtClean="0"/>
              <a:t> </a:t>
            </a:r>
            <a:r>
              <a:rPr lang="sk-SK" dirty="0" err="1" smtClean="0"/>
              <a:t>pouch</a:t>
            </a:r>
            <a:r>
              <a:rPr lang="sk-SK" dirty="0" smtClean="0"/>
              <a:t> s análnou </a:t>
            </a:r>
            <a:r>
              <a:rPr lang="sk-SK" dirty="0" err="1" smtClean="0"/>
              <a:t>anastomózou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b="1" dirty="0" smtClean="0"/>
              <a:t>IPAA</a:t>
            </a:r>
            <a:r>
              <a:rPr lang="en-US" dirty="0" smtClean="0"/>
              <a:t>)</a:t>
            </a:r>
            <a:r>
              <a:rPr lang="sk-SK" dirty="0" smtClean="0"/>
              <a:t> je </a:t>
            </a:r>
            <a:r>
              <a:rPr lang="sk-SK" b="1" dirty="0" smtClean="0"/>
              <a:t>kontraindikovaný u pacientov s CD </a:t>
            </a:r>
          </a:p>
          <a:p>
            <a:endParaRPr lang="sk-SK" dirty="0" smtClean="0"/>
          </a:p>
          <a:p>
            <a:pPr lvl="2"/>
            <a:r>
              <a:rPr lang="sk-SK" dirty="0" smtClean="0"/>
              <a:t>existujú práce, ktoré to spochybňujú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714908"/>
          </a:xfrm>
        </p:spPr>
        <p:txBody>
          <a:bodyPr>
            <a:normAutofit fontScale="92500"/>
          </a:bodyPr>
          <a:lstStyle/>
          <a:p>
            <a:pPr lvl="1"/>
            <a:r>
              <a:rPr lang="sk-SK" dirty="0" smtClean="0"/>
              <a:t>porovnanie IPAA </a:t>
            </a:r>
            <a:r>
              <a:rPr lang="sk-SK" dirty="0" smtClean="0"/>
              <a:t>pri UC a CD je jasne v neprospech CD</a:t>
            </a:r>
          </a:p>
          <a:p>
            <a:pPr lvl="1"/>
            <a:r>
              <a:rPr lang="sk-SK" dirty="0" smtClean="0"/>
              <a:t>aké bude </a:t>
            </a:r>
            <a:r>
              <a:rPr lang="sk-SK" b="1" dirty="0" smtClean="0"/>
              <a:t>porovnanie IPAA a </a:t>
            </a:r>
            <a:r>
              <a:rPr lang="sk-SK" b="1" dirty="0" err="1" smtClean="0"/>
              <a:t>konv</a:t>
            </a:r>
            <a:r>
              <a:rPr lang="sk-SK" b="1" dirty="0" smtClean="0"/>
              <a:t>. </a:t>
            </a:r>
            <a:r>
              <a:rPr lang="sk-SK" b="1" dirty="0" err="1" smtClean="0"/>
              <a:t>ileostomie</a:t>
            </a:r>
            <a:r>
              <a:rPr lang="sk-SK" b="1" dirty="0" smtClean="0"/>
              <a:t> pri CD ?</a:t>
            </a:r>
          </a:p>
          <a:p>
            <a:endParaRPr lang="sk-SK" dirty="0" smtClean="0"/>
          </a:p>
          <a:p>
            <a:r>
              <a:rPr lang="sk-SK" dirty="0" smtClean="0"/>
              <a:t>59 IPAA </a:t>
            </a:r>
            <a:r>
              <a:rPr lang="sk-SK" dirty="0" err="1" smtClean="0"/>
              <a:t>vs</a:t>
            </a:r>
            <a:r>
              <a:rPr lang="sk-SK" dirty="0" smtClean="0"/>
              <a:t> 57 </a:t>
            </a:r>
            <a:r>
              <a:rPr lang="sk-SK" dirty="0" err="1" smtClean="0"/>
              <a:t>ileostómia</a:t>
            </a:r>
            <a:r>
              <a:rPr lang="sk-SK" dirty="0" smtClean="0"/>
              <a:t>, viac ako 20 r. sledovanie</a:t>
            </a:r>
          </a:p>
          <a:p>
            <a:r>
              <a:rPr lang="sk-SK" b="1" dirty="0" smtClean="0"/>
              <a:t>podobná morbidita a mortalita</a:t>
            </a:r>
            <a:r>
              <a:rPr lang="sk-SK" dirty="0" smtClean="0"/>
              <a:t>, </a:t>
            </a:r>
            <a:r>
              <a:rPr lang="sk-SK" dirty="0" err="1" smtClean="0"/>
              <a:t>rekurencie</a:t>
            </a:r>
            <a:r>
              <a:rPr lang="sk-SK" dirty="0" smtClean="0"/>
              <a:t> a reoperácie</a:t>
            </a:r>
          </a:p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b="1" dirty="0" smtClean="0"/>
              <a:t>ZÁVER: </a:t>
            </a:r>
            <a:r>
              <a:rPr lang="sk-SK" dirty="0" smtClean="0"/>
              <a:t>IPAA je vhodnou alternatívou, najmä u mladých, dobre motivovaných pacientov </a:t>
            </a:r>
          </a:p>
          <a:p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9041716" cy="11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4572000" y="1142984"/>
            <a:ext cx="382136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k-SK" sz="2000" dirty="0" err="1" smtClean="0"/>
              <a:t>Tech</a:t>
            </a:r>
            <a:r>
              <a:rPr lang="sk-SK" sz="2000" dirty="0" smtClean="0"/>
              <a:t> </a:t>
            </a:r>
            <a:r>
              <a:rPr lang="sk-SK" sz="2000" dirty="0" err="1" smtClean="0"/>
              <a:t>Coloproctol</a:t>
            </a:r>
            <a:r>
              <a:rPr lang="sk-SK" sz="2000" dirty="0" smtClean="0"/>
              <a:t> (2005) 9:222–224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sk-SK" dirty="0" smtClean="0"/>
              <a:t>Indeterminovaná </a:t>
            </a:r>
            <a:r>
              <a:rPr lang="sk-SK" dirty="0" err="1" smtClean="0"/>
              <a:t>kolitída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 IPPA áno alebo nie ?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57158" y="3143248"/>
            <a:ext cx="848822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Lahey</a:t>
            </a:r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Hitchcock</a:t>
            </a:r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Medical</a:t>
            </a:r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Center</a:t>
            </a:r>
          </a:p>
          <a:p>
            <a:pPr algn="ctr"/>
            <a:r>
              <a:rPr lang="sk-SK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versus</a:t>
            </a:r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Mayo</a:t>
            </a:r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</a:t>
            </a:r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1111</TotalTime>
  <Words>1276</Words>
  <Application>Microsoft Office PowerPoint</Application>
  <PresentationFormat>Prezentácia na obrazovke (4:3)</PresentationFormat>
  <Paragraphs>242</Paragraphs>
  <Slides>40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Motív Office</vt:lpstr>
      <vt:lpstr>Indeterminovaná kolitída</vt:lpstr>
      <vt:lpstr>Úvod</vt:lpstr>
      <vt:lpstr>Úvod</vt:lpstr>
      <vt:lpstr>Definícia IC: Nozologický chaos</vt:lpstr>
      <vt:lpstr>Definícia IC: Nozologický chaos</vt:lpstr>
      <vt:lpstr>IBD Classification: Montreal WCOG Working Party 2005 and IOIBD 2007</vt:lpstr>
      <vt:lpstr>Snímka 7</vt:lpstr>
      <vt:lpstr>Snímka 8</vt:lpstr>
      <vt:lpstr>Indeterminovaná kolitída:  IPPA áno alebo nie ?</vt:lpstr>
      <vt:lpstr>Snímka 10</vt:lpstr>
      <vt:lpstr>Snímka 11</vt:lpstr>
      <vt:lpstr>Snímka 12</vt:lpstr>
      <vt:lpstr>Závery</vt:lpstr>
      <vt:lpstr>Snímka 14</vt:lpstr>
      <vt:lpstr>Komplikácie</vt:lpstr>
      <vt:lpstr>Snímka 16</vt:lpstr>
      <vt:lpstr>Závery</vt:lpstr>
      <vt:lpstr>Snímka 18</vt:lpstr>
      <vt:lpstr>Snímka 19</vt:lpstr>
      <vt:lpstr>Funkcia pouchu</vt:lpstr>
      <vt:lpstr>Závery</vt:lpstr>
      <vt:lpstr>Identifikácia rizikových pacientov ?</vt:lpstr>
      <vt:lpstr>Snímka 23</vt:lpstr>
      <vt:lpstr>Patológia Indeterminovanej kolitídy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ZHRNUTIE: prečo patológ robí diagnózu IC</vt:lpstr>
      <vt:lpstr>Snímka 34</vt:lpstr>
      <vt:lpstr>ZÁVER 1</vt:lpstr>
      <vt:lpstr>ZÁVER 2</vt:lpstr>
      <vt:lpstr>ZÁVER 3  IPAA áno alebo nie ?</vt:lpstr>
      <vt:lpstr>ZÁVER 4</vt:lpstr>
      <vt:lpstr>KĽÚČOVÉ KRITÉRIÁ CD</vt:lpstr>
      <vt:lpstr>Ďakujem za pozornosť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Indeterminovaná kolitída</dc:title>
  <dc:creator>Evka</dc:creator>
  <cp:lastModifiedBy>Evka</cp:lastModifiedBy>
  <cp:revision>247</cp:revision>
  <dcterms:created xsi:type="dcterms:W3CDTF">2010-09-02T09:56:26Z</dcterms:created>
  <dcterms:modified xsi:type="dcterms:W3CDTF">2010-09-25T05:38:53Z</dcterms:modified>
</cp:coreProperties>
</file>